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1" r:id="rId4"/>
    <p:sldMasterId id="2147483904" r:id="rId5"/>
    <p:sldMasterId id="2147483940" r:id="rId6"/>
  </p:sldMasterIdLst>
  <p:notesMasterIdLst>
    <p:notesMasterId r:id="rId32"/>
  </p:notesMasterIdLst>
  <p:handoutMasterIdLst>
    <p:handoutMasterId r:id="rId33"/>
  </p:handoutMasterIdLst>
  <p:sldIdLst>
    <p:sldId id="2147482360" r:id="rId7"/>
    <p:sldId id="2147482361" r:id="rId8"/>
    <p:sldId id="2147483645" r:id="rId9"/>
    <p:sldId id="277" r:id="rId10"/>
    <p:sldId id="269" r:id="rId11"/>
    <p:sldId id="2147483646" r:id="rId12"/>
    <p:sldId id="2147483647" r:id="rId13"/>
    <p:sldId id="261" r:id="rId14"/>
    <p:sldId id="2147483642" r:id="rId15"/>
    <p:sldId id="265" r:id="rId16"/>
    <p:sldId id="268" r:id="rId17"/>
    <p:sldId id="270" r:id="rId18"/>
    <p:sldId id="2147483641" r:id="rId19"/>
    <p:sldId id="259" r:id="rId20"/>
    <p:sldId id="2147483640" r:id="rId21"/>
    <p:sldId id="2147483638" r:id="rId22"/>
    <p:sldId id="262" r:id="rId23"/>
    <p:sldId id="264" r:id="rId24"/>
    <p:sldId id="260" r:id="rId25"/>
    <p:sldId id="263" r:id="rId26"/>
    <p:sldId id="256" r:id="rId27"/>
    <p:sldId id="258" r:id="rId28"/>
    <p:sldId id="267" r:id="rId29"/>
    <p:sldId id="271" r:id="rId30"/>
    <p:sldId id="3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106FDD-460A-4F16-9DA1-9C7753E6E1BF}">
          <p14:sldIdLst>
            <p14:sldId id="2147482360"/>
            <p14:sldId id="2147482361"/>
            <p14:sldId id="2147483645"/>
            <p14:sldId id="277"/>
            <p14:sldId id="269"/>
            <p14:sldId id="2147483646"/>
            <p14:sldId id="2147483647"/>
            <p14:sldId id="261"/>
            <p14:sldId id="2147483642"/>
            <p14:sldId id="265"/>
            <p14:sldId id="268"/>
            <p14:sldId id="270"/>
            <p14:sldId id="2147483641"/>
            <p14:sldId id="259"/>
            <p14:sldId id="2147483640"/>
            <p14:sldId id="2147483638"/>
            <p14:sldId id="262"/>
            <p14:sldId id="264"/>
            <p14:sldId id="260"/>
            <p14:sldId id="263"/>
            <p14:sldId id="256"/>
            <p14:sldId id="258"/>
          </p14:sldIdLst>
        </p14:section>
        <p14:section name="Extra Slides" id="{CE2E8BCB-3ABB-4226-8E77-EDDEA939715F}">
          <p14:sldIdLst>
            <p14:sldId id="267"/>
            <p14:sldId id="271"/>
            <p14:sldId id="3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FEBDDE4E-8D6D-D524-031A-F51B7AE1A0F5}" name="Henri Tran" initials="HT" userId="S::henritran@microsoft.com::2d55ab1a-80ea-4648-a44b-ff649ed4bac9"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65CF"/>
    <a:srgbClr val="BA3FC4"/>
    <a:srgbClr val="FFF7F3"/>
    <a:srgbClr val="FBF4EA"/>
    <a:srgbClr val="D59ED7"/>
    <a:srgbClr val="000000"/>
    <a:srgbClr val="49C5B1"/>
    <a:srgbClr val="8DC8E8"/>
    <a:srgbClr val="286BD1"/>
    <a:srgbClr val="898C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D78EB-1725-4CA0-B900-67DAC0F2C99E}" v="32" dt="2025-04-23T01:25:05.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72" d="100"/>
          <a:sy n="172" d="100"/>
        </p:scale>
        <p:origin x="72" y="31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yne Wilkerson" userId="558bea06-5191-49fa-9c90-ce2cf53e4ecb" providerId="ADAL" clId="{7D2D78EB-1725-4CA0-B900-67DAC0F2C99E}"/>
    <pc:docChg chg="undo custSel addSld delSld modSld sldOrd addSection modSection">
      <pc:chgData name="Wayne Wilkerson" userId="558bea06-5191-49fa-9c90-ce2cf53e4ecb" providerId="ADAL" clId="{7D2D78EB-1725-4CA0-B900-67DAC0F2C99E}" dt="2025-04-23T01:28:56.890" v="612" actId="47"/>
      <pc:docMkLst>
        <pc:docMk/>
      </pc:docMkLst>
      <pc:sldChg chg="modSp add mod">
        <pc:chgData name="Wayne Wilkerson" userId="558bea06-5191-49fa-9c90-ce2cf53e4ecb" providerId="ADAL" clId="{7D2D78EB-1725-4CA0-B900-67DAC0F2C99E}" dt="2025-04-23T01:23:19.107" v="570"/>
        <pc:sldMkLst>
          <pc:docMk/>
          <pc:sldMk cId="189189930" sldId="256"/>
        </pc:sldMkLst>
        <pc:spChg chg="mod">
          <ac:chgData name="Wayne Wilkerson" userId="558bea06-5191-49fa-9c90-ce2cf53e4ecb" providerId="ADAL" clId="{7D2D78EB-1725-4CA0-B900-67DAC0F2C99E}" dt="2025-04-23T01:03:11.384" v="499" actId="20577"/>
          <ac:spMkLst>
            <pc:docMk/>
            <pc:sldMk cId="189189930" sldId="256"/>
            <ac:spMk id="18" creationId="{DF3AFB54-E6FB-6FEB-1412-0B214F550F1C}"/>
          </ac:spMkLst>
        </pc:spChg>
        <pc:spChg chg="mod">
          <ac:chgData name="Wayne Wilkerson" userId="558bea06-5191-49fa-9c90-ce2cf53e4ecb" providerId="ADAL" clId="{7D2D78EB-1725-4CA0-B900-67DAC0F2C99E}" dt="2025-04-23T01:23:19.107" v="570"/>
          <ac:spMkLst>
            <pc:docMk/>
            <pc:sldMk cId="189189930" sldId="256"/>
            <ac:spMk id="38" creationId="{9094FEBE-B7F9-2ACD-2D49-E65BD4CFF4C3}"/>
          </ac:spMkLst>
        </pc:spChg>
      </pc:sldChg>
      <pc:sldChg chg="del">
        <pc:chgData name="Wayne Wilkerson" userId="558bea06-5191-49fa-9c90-ce2cf53e4ecb" providerId="ADAL" clId="{7D2D78EB-1725-4CA0-B900-67DAC0F2C99E}" dt="2025-04-23T00:45:39.299" v="284" actId="47"/>
        <pc:sldMkLst>
          <pc:docMk/>
          <pc:sldMk cId="2180387876" sldId="256"/>
        </pc:sldMkLst>
      </pc:sldChg>
      <pc:sldChg chg="del ord">
        <pc:chgData name="Wayne Wilkerson" userId="558bea06-5191-49fa-9c90-ce2cf53e4ecb" providerId="ADAL" clId="{7D2D78EB-1725-4CA0-B900-67DAC0F2C99E}" dt="2025-04-23T01:28:56.890" v="612" actId="47"/>
        <pc:sldMkLst>
          <pc:docMk/>
          <pc:sldMk cId="1388715027" sldId="257"/>
        </pc:sldMkLst>
      </pc:sldChg>
      <pc:sldChg chg="modSp mod">
        <pc:chgData name="Wayne Wilkerson" userId="558bea06-5191-49fa-9c90-ce2cf53e4ecb" providerId="ADAL" clId="{7D2D78EB-1725-4CA0-B900-67DAC0F2C99E}" dt="2025-04-23T00:37:48.299" v="222" actId="14100"/>
        <pc:sldMkLst>
          <pc:docMk/>
          <pc:sldMk cId="2609324137" sldId="259"/>
        </pc:sldMkLst>
        <pc:spChg chg="mod">
          <ac:chgData name="Wayne Wilkerson" userId="558bea06-5191-49fa-9c90-ce2cf53e4ecb" providerId="ADAL" clId="{7D2D78EB-1725-4CA0-B900-67DAC0F2C99E}" dt="2025-04-23T00:37:48.299" v="222" actId="14100"/>
          <ac:spMkLst>
            <pc:docMk/>
            <pc:sldMk cId="2609324137" sldId="259"/>
            <ac:spMk id="3" creationId="{0B53059E-A597-47F9-BE8E-054C64281CED}"/>
          </ac:spMkLst>
        </pc:spChg>
      </pc:sldChg>
      <pc:sldChg chg="add">
        <pc:chgData name="Wayne Wilkerson" userId="558bea06-5191-49fa-9c90-ce2cf53e4ecb" providerId="ADAL" clId="{7D2D78EB-1725-4CA0-B900-67DAC0F2C99E}" dt="2025-04-23T01:24:58.796" v="574"/>
        <pc:sldMkLst>
          <pc:docMk/>
          <pc:sldMk cId="235990701" sldId="260"/>
        </pc:sldMkLst>
      </pc:sldChg>
      <pc:sldChg chg="modSp add del mod">
        <pc:chgData name="Wayne Wilkerson" userId="558bea06-5191-49fa-9c90-ce2cf53e4ecb" providerId="ADAL" clId="{7D2D78EB-1725-4CA0-B900-67DAC0F2C99E}" dt="2025-04-23T01:24:40.906" v="573" actId="2696"/>
        <pc:sldMkLst>
          <pc:docMk/>
          <pc:sldMk cId="2919274029" sldId="260"/>
        </pc:sldMkLst>
        <pc:spChg chg="mod">
          <ac:chgData name="Wayne Wilkerson" userId="558bea06-5191-49fa-9c90-ce2cf53e4ecb" providerId="ADAL" clId="{7D2D78EB-1725-4CA0-B900-67DAC0F2C99E}" dt="2025-04-23T01:24:31.375" v="572" actId="20577"/>
          <ac:spMkLst>
            <pc:docMk/>
            <pc:sldMk cId="2919274029" sldId="260"/>
            <ac:spMk id="3" creationId="{26EE1D6F-34CC-5BEE-79FF-C04E86EDD055}"/>
          </ac:spMkLst>
        </pc:spChg>
      </pc:sldChg>
      <pc:sldChg chg="del">
        <pc:chgData name="Wayne Wilkerson" userId="558bea06-5191-49fa-9c90-ce2cf53e4ecb" providerId="ADAL" clId="{7D2D78EB-1725-4CA0-B900-67DAC0F2C99E}" dt="2025-04-23T00:44:13.883" v="269" actId="47"/>
        <pc:sldMkLst>
          <pc:docMk/>
          <pc:sldMk cId="3936952006" sldId="260"/>
        </pc:sldMkLst>
      </pc:sldChg>
      <pc:sldChg chg="modSp mod ord">
        <pc:chgData name="Wayne Wilkerson" userId="558bea06-5191-49fa-9c90-ce2cf53e4ecb" providerId="ADAL" clId="{7D2D78EB-1725-4CA0-B900-67DAC0F2C99E}" dt="2025-04-23T00:48:08.761" v="302"/>
        <pc:sldMkLst>
          <pc:docMk/>
          <pc:sldMk cId="206087789" sldId="261"/>
        </pc:sldMkLst>
        <pc:spChg chg="mod">
          <ac:chgData name="Wayne Wilkerson" userId="558bea06-5191-49fa-9c90-ce2cf53e4ecb" providerId="ADAL" clId="{7D2D78EB-1725-4CA0-B900-67DAC0F2C99E}" dt="2025-04-23T00:38:26.090" v="225" actId="14100"/>
          <ac:spMkLst>
            <pc:docMk/>
            <pc:sldMk cId="206087789" sldId="261"/>
            <ac:spMk id="5" creationId="{F4C9853A-9321-5378-F3FA-62054FB3BED2}"/>
          </ac:spMkLst>
        </pc:spChg>
      </pc:sldChg>
      <pc:sldChg chg="delSp modSp mod">
        <pc:chgData name="Wayne Wilkerson" userId="558bea06-5191-49fa-9c90-ce2cf53e4ecb" providerId="ADAL" clId="{7D2D78EB-1725-4CA0-B900-67DAC0F2C99E}" dt="2025-04-23T00:46:19.737" v="292" actId="1076"/>
        <pc:sldMkLst>
          <pc:docMk/>
          <pc:sldMk cId="1904358952" sldId="262"/>
        </pc:sldMkLst>
        <pc:spChg chg="mod">
          <ac:chgData name="Wayne Wilkerson" userId="558bea06-5191-49fa-9c90-ce2cf53e4ecb" providerId="ADAL" clId="{7D2D78EB-1725-4CA0-B900-67DAC0F2C99E}" dt="2025-04-23T00:46:10.326" v="291" actId="6549"/>
          <ac:spMkLst>
            <pc:docMk/>
            <pc:sldMk cId="1904358952" sldId="262"/>
            <ac:spMk id="3" creationId="{FB7CB693-001E-CC67-0FE9-11EFF800B380}"/>
          </ac:spMkLst>
        </pc:spChg>
        <pc:spChg chg="mod">
          <ac:chgData name="Wayne Wilkerson" userId="558bea06-5191-49fa-9c90-ce2cf53e4ecb" providerId="ADAL" clId="{7D2D78EB-1725-4CA0-B900-67DAC0F2C99E}" dt="2025-04-23T00:46:19.737" v="292" actId="1076"/>
          <ac:spMkLst>
            <pc:docMk/>
            <pc:sldMk cId="1904358952" sldId="262"/>
            <ac:spMk id="6" creationId="{D260D3B8-8893-342B-264C-64BD4F8D06FD}"/>
          </ac:spMkLst>
        </pc:spChg>
        <pc:spChg chg="del mod">
          <ac:chgData name="Wayne Wilkerson" userId="558bea06-5191-49fa-9c90-ce2cf53e4ecb" providerId="ADAL" clId="{7D2D78EB-1725-4CA0-B900-67DAC0F2C99E}" dt="2025-04-23T00:45:51.971" v="286" actId="478"/>
          <ac:spMkLst>
            <pc:docMk/>
            <pc:sldMk cId="1904358952" sldId="262"/>
            <ac:spMk id="8" creationId="{CFC31A5A-A3FE-ED1D-6EBC-21498004068D}"/>
          </ac:spMkLst>
        </pc:spChg>
        <pc:picChg chg="del">
          <ac:chgData name="Wayne Wilkerson" userId="558bea06-5191-49fa-9c90-ce2cf53e4ecb" providerId="ADAL" clId="{7D2D78EB-1725-4CA0-B900-67DAC0F2C99E}" dt="2025-04-23T00:45:52.961" v="287" actId="478"/>
          <ac:picMkLst>
            <pc:docMk/>
            <pc:sldMk cId="1904358952" sldId="262"/>
            <ac:picMk id="7" creationId="{605EB85F-951C-52A3-ECAC-31C6E7A97471}"/>
          </ac:picMkLst>
        </pc:picChg>
      </pc:sldChg>
      <pc:sldChg chg="delSp modSp add mod">
        <pc:chgData name="Wayne Wilkerson" userId="558bea06-5191-49fa-9c90-ce2cf53e4ecb" providerId="ADAL" clId="{7D2D78EB-1725-4CA0-B900-67DAC0F2C99E}" dt="2025-04-23T01:22:52.353" v="568"/>
        <pc:sldMkLst>
          <pc:docMk/>
          <pc:sldMk cId="246926662" sldId="263"/>
        </pc:sldMkLst>
        <pc:spChg chg="mod">
          <ac:chgData name="Wayne Wilkerson" userId="558bea06-5191-49fa-9c90-ce2cf53e4ecb" providerId="ADAL" clId="{7D2D78EB-1725-4CA0-B900-67DAC0F2C99E}" dt="2025-04-23T01:22:52.353" v="568"/>
          <ac:spMkLst>
            <pc:docMk/>
            <pc:sldMk cId="246926662" sldId="263"/>
            <ac:spMk id="2" creationId="{2DA9549C-F03F-6231-78BD-37A7525FA065}"/>
          </ac:spMkLst>
        </pc:spChg>
        <pc:spChg chg="mod">
          <ac:chgData name="Wayne Wilkerson" userId="558bea06-5191-49fa-9c90-ce2cf53e4ecb" providerId="ADAL" clId="{7D2D78EB-1725-4CA0-B900-67DAC0F2C99E}" dt="2025-04-23T01:22:17.158" v="566" actId="113"/>
          <ac:spMkLst>
            <pc:docMk/>
            <pc:sldMk cId="246926662" sldId="263"/>
            <ac:spMk id="3" creationId="{554756C6-94B0-77EA-C255-00AD7885EB5E}"/>
          </ac:spMkLst>
        </pc:spChg>
        <pc:spChg chg="del">
          <ac:chgData name="Wayne Wilkerson" userId="558bea06-5191-49fa-9c90-ce2cf53e4ecb" providerId="ADAL" clId="{7D2D78EB-1725-4CA0-B900-67DAC0F2C99E}" dt="2025-04-23T01:22:24.325" v="567" actId="478"/>
          <ac:spMkLst>
            <pc:docMk/>
            <pc:sldMk cId="246926662" sldId="263"/>
            <ac:spMk id="6" creationId="{71513DF3-CBD8-2DC9-6C6E-9B9D0AB5E93A}"/>
          </ac:spMkLst>
        </pc:spChg>
      </pc:sldChg>
      <pc:sldChg chg="del">
        <pc:chgData name="Wayne Wilkerson" userId="558bea06-5191-49fa-9c90-ce2cf53e4ecb" providerId="ADAL" clId="{7D2D78EB-1725-4CA0-B900-67DAC0F2C99E}" dt="2025-04-23T00:45:36.484" v="283" actId="47"/>
        <pc:sldMkLst>
          <pc:docMk/>
          <pc:sldMk cId="1803558092" sldId="263"/>
        </pc:sldMkLst>
      </pc:sldChg>
      <pc:sldChg chg="modSp add mod">
        <pc:chgData name="Wayne Wilkerson" userId="558bea06-5191-49fa-9c90-ce2cf53e4ecb" providerId="ADAL" clId="{7D2D78EB-1725-4CA0-B900-67DAC0F2C99E}" dt="2025-04-23T01:25:23.469" v="594" actId="20577"/>
        <pc:sldMkLst>
          <pc:docMk/>
          <pc:sldMk cId="2963159986" sldId="264"/>
        </pc:sldMkLst>
        <pc:spChg chg="mod">
          <ac:chgData name="Wayne Wilkerson" userId="558bea06-5191-49fa-9c90-ce2cf53e4ecb" providerId="ADAL" clId="{7D2D78EB-1725-4CA0-B900-67DAC0F2C99E}" dt="2025-04-23T01:25:23.469" v="594" actId="20577"/>
          <ac:spMkLst>
            <pc:docMk/>
            <pc:sldMk cId="2963159986" sldId="264"/>
            <ac:spMk id="3" creationId="{E371E0BA-A5EE-2EFF-5222-A9FA961A37C0}"/>
          </ac:spMkLst>
        </pc:spChg>
      </pc:sldChg>
      <pc:sldChg chg="del">
        <pc:chgData name="Wayne Wilkerson" userId="558bea06-5191-49fa-9c90-ce2cf53e4ecb" providerId="ADAL" clId="{7D2D78EB-1725-4CA0-B900-67DAC0F2C99E}" dt="2025-04-23T00:46:53.959" v="295" actId="47"/>
        <pc:sldMkLst>
          <pc:docMk/>
          <pc:sldMk cId="2990572832" sldId="264"/>
        </pc:sldMkLst>
      </pc:sldChg>
      <pc:sldChg chg="modSp add del mod">
        <pc:chgData name="Wayne Wilkerson" userId="558bea06-5191-49fa-9c90-ce2cf53e4ecb" providerId="ADAL" clId="{7D2D78EB-1725-4CA0-B900-67DAC0F2C99E}" dt="2025-04-23T00:40:21" v="234" actId="2696"/>
        <pc:sldMkLst>
          <pc:docMk/>
          <pc:sldMk cId="271963872" sldId="265"/>
        </pc:sldMkLst>
        <pc:spChg chg="mod">
          <ac:chgData name="Wayne Wilkerson" userId="558bea06-5191-49fa-9c90-ce2cf53e4ecb" providerId="ADAL" clId="{7D2D78EB-1725-4CA0-B900-67DAC0F2C99E}" dt="2025-04-23T00:40:06.497" v="233" actId="20577"/>
          <ac:spMkLst>
            <pc:docMk/>
            <pc:sldMk cId="271963872" sldId="265"/>
            <ac:spMk id="3" creationId="{7CA9B8C6-5F75-D05D-96BA-734F5BEA8F30}"/>
          </ac:spMkLst>
        </pc:spChg>
      </pc:sldChg>
      <pc:sldChg chg="modSp add mod">
        <pc:chgData name="Wayne Wilkerson" userId="558bea06-5191-49fa-9c90-ce2cf53e4ecb" providerId="ADAL" clId="{7D2D78EB-1725-4CA0-B900-67DAC0F2C99E}" dt="2025-04-23T00:41:56.483" v="248" actId="20577"/>
        <pc:sldMkLst>
          <pc:docMk/>
          <pc:sldMk cId="361822377" sldId="265"/>
        </pc:sldMkLst>
        <pc:spChg chg="mod">
          <ac:chgData name="Wayne Wilkerson" userId="558bea06-5191-49fa-9c90-ce2cf53e4ecb" providerId="ADAL" clId="{7D2D78EB-1725-4CA0-B900-67DAC0F2C99E}" dt="2025-04-23T00:41:56.483" v="248" actId="20577"/>
          <ac:spMkLst>
            <pc:docMk/>
            <pc:sldMk cId="361822377" sldId="265"/>
            <ac:spMk id="3" creationId="{92F946AE-B386-AEEF-E734-A828484FAD49}"/>
          </ac:spMkLst>
        </pc:spChg>
      </pc:sldChg>
      <pc:sldChg chg="del">
        <pc:chgData name="Wayne Wilkerson" userId="558bea06-5191-49fa-9c90-ce2cf53e4ecb" providerId="ADAL" clId="{7D2D78EB-1725-4CA0-B900-67DAC0F2C99E}" dt="2025-04-23T00:46:39.423" v="294" actId="47"/>
        <pc:sldMkLst>
          <pc:docMk/>
          <pc:sldMk cId="3997838499" sldId="266"/>
        </pc:sldMkLst>
      </pc:sldChg>
      <pc:sldChg chg="modSp mod ord">
        <pc:chgData name="Wayne Wilkerson" userId="558bea06-5191-49fa-9c90-ce2cf53e4ecb" providerId="ADAL" clId="{7D2D78EB-1725-4CA0-B900-67DAC0F2C99E}" dt="2025-04-23T00:44:31.909" v="273" actId="20577"/>
        <pc:sldMkLst>
          <pc:docMk/>
          <pc:sldMk cId="3744070813" sldId="267"/>
        </pc:sldMkLst>
        <pc:spChg chg="mod">
          <ac:chgData name="Wayne Wilkerson" userId="558bea06-5191-49fa-9c90-ce2cf53e4ecb" providerId="ADAL" clId="{7D2D78EB-1725-4CA0-B900-67DAC0F2C99E}" dt="2025-04-23T00:44:31.909" v="273" actId="20577"/>
          <ac:spMkLst>
            <pc:docMk/>
            <pc:sldMk cId="3744070813" sldId="267"/>
            <ac:spMk id="18" creationId="{94C152BF-8D5A-D133-737A-D2533C24BC96}"/>
          </ac:spMkLst>
        </pc:spChg>
        <pc:spChg chg="mod">
          <ac:chgData name="Wayne Wilkerson" userId="558bea06-5191-49fa-9c90-ce2cf53e4ecb" providerId="ADAL" clId="{7D2D78EB-1725-4CA0-B900-67DAC0F2C99E}" dt="2025-04-23T00:44:25.295" v="270" actId="6549"/>
          <ac:spMkLst>
            <pc:docMk/>
            <pc:sldMk cId="3744070813" sldId="267"/>
            <ac:spMk id="38" creationId="{EB15429C-4A7D-1ECF-CB8A-E6B6C1353F6E}"/>
          </ac:spMkLst>
        </pc:spChg>
      </pc:sldChg>
      <pc:sldChg chg="ord">
        <pc:chgData name="Wayne Wilkerson" userId="558bea06-5191-49fa-9c90-ce2cf53e4ecb" providerId="ADAL" clId="{7D2D78EB-1725-4CA0-B900-67DAC0F2C99E}" dt="2025-04-23T00:43:04.456" v="260"/>
        <pc:sldMkLst>
          <pc:docMk/>
          <pc:sldMk cId="3544638241" sldId="268"/>
        </pc:sldMkLst>
      </pc:sldChg>
      <pc:sldChg chg="ord">
        <pc:chgData name="Wayne Wilkerson" userId="558bea06-5191-49fa-9c90-ce2cf53e4ecb" providerId="ADAL" clId="{7D2D78EB-1725-4CA0-B900-67DAC0F2C99E}" dt="2025-04-23T00:43:10.628" v="262"/>
        <pc:sldMkLst>
          <pc:docMk/>
          <pc:sldMk cId="430750171" sldId="270"/>
        </pc:sldMkLst>
      </pc:sldChg>
      <pc:sldChg chg="modSp mod ord">
        <pc:chgData name="Wayne Wilkerson" userId="558bea06-5191-49fa-9c90-ce2cf53e4ecb" providerId="ADAL" clId="{7D2D78EB-1725-4CA0-B900-67DAC0F2C99E}" dt="2025-04-23T00:44:49.528" v="278"/>
        <pc:sldMkLst>
          <pc:docMk/>
          <pc:sldMk cId="949131826" sldId="271"/>
        </pc:sldMkLst>
        <pc:spChg chg="mod">
          <ac:chgData name="Wayne Wilkerson" userId="558bea06-5191-49fa-9c90-ce2cf53e4ecb" providerId="ADAL" clId="{7D2D78EB-1725-4CA0-B900-67DAC0F2C99E}" dt="2025-04-23T00:44:45.555" v="276" actId="20577"/>
          <ac:spMkLst>
            <pc:docMk/>
            <pc:sldMk cId="949131826" sldId="271"/>
            <ac:spMk id="5" creationId="{348EB29D-D4B1-440D-703B-4B27F0D1F55D}"/>
          </ac:spMkLst>
        </pc:spChg>
      </pc:sldChg>
      <pc:sldChg chg="del">
        <pc:chgData name="Wayne Wilkerson" userId="558bea06-5191-49fa-9c90-ce2cf53e4ecb" providerId="ADAL" clId="{7D2D78EB-1725-4CA0-B900-67DAC0F2C99E}" dt="2025-04-23T00:46:31.481" v="293" actId="47"/>
        <pc:sldMkLst>
          <pc:docMk/>
          <pc:sldMk cId="76820209" sldId="273"/>
        </pc:sldMkLst>
      </pc:sldChg>
      <pc:sldChg chg="ord">
        <pc:chgData name="Wayne Wilkerson" userId="558bea06-5191-49fa-9c90-ce2cf53e4ecb" providerId="ADAL" clId="{7D2D78EB-1725-4CA0-B900-67DAC0F2C99E}" dt="2025-04-23T00:45:07.776" v="282"/>
        <pc:sldMkLst>
          <pc:docMk/>
          <pc:sldMk cId="1041297281" sldId="388"/>
        </pc:sldMkLst>
      </pc:sldChg>
      <pc:sldChg chg="modSp mod">
        <pc:chgData name="Wayne Wilkerson" userId="558bea06-5191-49fa-9c90-ce2cf53e4ecb" providerId="ADAL" clId="{7D2D78EB-1725-4CA0-B900-67DAC0F2C99E}" dt="2025-04-23T00:27:57.777" v="14" actId="20577"/>
        <pc:sldMkLst>
          <pc:docMk/>
          <pc:sldMk cId="446455251" sldId="2147482360"/>
        </pc:sldMkLst>
        <pc:spChg chg="mod">
          <ac:chgData name="Wayne Wilkerson" userId="558bea06-5191-49fa-9c90-ce2cf53e4ecb" providerId="ADAL" clId="{7D2D78EB-1725-4CA0-B900-67DAC0F2C99E}" dt="2025-04-23T00:27:57.777" v="14" actId="20577"/>
          <ac:spMkLst>
            <pc:docMk/>
            <pc:sldMk cId="446455251" sldId="2147482360"/>
            <ac:spMk id="2" creationId="{6A799B6B-F20E-E502-B306-042936ADF8F3}"/>
          </ac:spMkLst>
        </pc:spChg>
      </pc:sldChg>
      <pc:sldChg chg="addSp delSp modSp mod">
        <pc:chgData name="Wayne Wilkerson" userId="558bea06-5191-49fa-9c90-ce2cf53e4ecb" providerId="ADAL" clId="{7D2D78EB-1725-4CA0-B900-67DAC0F2C99E}" dt="2025-04-23T01:26:52.229" v="610" actId="1076"/>
        <pc:sldMkLst>
          <pc:docMk/>
          <pc:sldMk cId="1772706355" sldId="2147482361"/>
        </pc:sldMkLst>
        <pc:spChg chg="mod">
          <ac:chgData name="Wayne Wilkerson" userId="558bea06-5191-49fa-9c90-ce2cf53e4ecb" providerId="ADAL" clId="{7D2D78EB-1725-4CA0-B900-67DAC0F2C99E}" dt="2025-04-23T01:26:46.826" v="609" actId="6549"/>
          <ac:spMkLst>
            <pc:docMk/>
            <pc:sldMk cId="1772706355" sldId="2147482361"/>
            <ac:spMk id="2" creationId="{5E6A0274-E946-D2EE-B6AD-AB3CB78140C6}"/>
          </ac:spMkLst>
        </pc:spChg>
        <pc:spChg chg="mod">
          <ac:chgData name="Wayne Wilkerson" userId="558bea06-5191-49fa-9c90-ce2cf53e4ecb" providerId="ADAL" clId="{7D2D78EB-1725-4CA0-B900-67DAC0F2C99E}" dt="2025-04-23T00:52:16.571" v="371" actId="20577"/>
          <ac:spMkLst>
            <pc:docMk/>
            <pc:sldMk cId="1772706355" sldId="2147482361"/>
            <ac:spMk id="3" creationId="{2BED043C-94E3-3BC3-0FBA-C6F57258C2F0}"/>
          </ac:spMkLst>
        </pc:spChg>
        <pc:spChg chg="mod">
          <ac:chgData name="Wayne Wilkerson" userId="558bea06-5191-49fa-9c90-ce2cf53e4ecb" providerId="ADAL" clId="{7D2D78EB-1725-4CA0-B900-67DAC0F2C99E}" dt="2025-04-23T00:52:25.201" v="373" actId="20577"/>
          <ac:spMkLst>
            <pc:docMk/>
            <pc:sldMk cId="1772706355" sldId="2147482361"/>
            <ac:spMk id="4" creationId="{06767F22-FEE7-6667-3989-2A04C253E670}"/>
          </ac:spMkLst>
        </pc:spChg>
        <pc:spChg chg="mod">
          <ac:chgData name="Wayne Wilkerson" userId="558bea06-5191-49fa-9c90-ce2cf53e4ecb" providerId="ADAL" clId="{7D2D78EB-1725-4CA0-B900-67DAC0F2C99E}" dt="2025-04-23T00:36:10.750" v="215" actId="1076"/>
          <ac:spMkLst>
            <pc:docMk/>
            <pc:sldMk cId="1772706355" sldId="2147482361"/>
            <ac:spMk id="5" creationId="{B81B125E-63C0-C035-DAB1-CA712FB1838C}"/>
          </ac:spMkLst>
        </pc:spChg>
        <pc:spChg chg="mod">
          <ac:chgData name="Wayne Wilkerson" userId="558bea06-5191-49fa-9c90-ce2cf53e4ecb" providerId="ADAL" clId="{7D2D78EB-1725-4CA0-B900-67DAC0F2C99E}" dt="2025-04-23T00:52:19.880" v="372" actId="20577"/>
          <ac:spMkLst>
            <pc:docMk/>
            <pc:sldMk cId="1772706355" sldId="2147482361"/>
            <ac:spMk id="6" creationId="{92D7F3BB-F049-32A3-7278-DFA8D6BD6554}"/>
          </ac:spMkLst>
        </pc:spChg>
        <pc:spChg chg="add del mod">
          <ac:chgData name="Wayne Wilkerson" userId="558bea06-5191-49fa-9c90-ce2cf53e4ecb" providerId="ADAL" clId="{7D2D78EB-1725-4CA0-B900-67DAC0F2C99E}" dt="2025-04-23T00:30:40.005" v="94" actId="478"/>
          <ac:spMkLst>
            <pc:docMk/>
            <pc:sldMk cId="1772706355" sldId="2147482361"/>
            <ac:spMk id="8" creationId="{94B35FEC-3290-AC94-6CD4-59B921D6CEBE}"/>
          </ac:spMkLst>
        </pc:spChg>
        <pc:spChg chg="del">
          <ac:chgData name="Wayne Wilkerson" userId="558bea06-5191-49fa-9c90-ce2cf53e4ecb" providerId="ADAL" clId="{7D2D78EB-1725-4CA0-B900-67DAC0F2C99E}" dt="2025-04-23T00:32:01.170" v="121" actId="478"/>
          <ac:spMkLst>
            <pc:docMk/>
            <pc:sldMk cId="1772706355" sldId="2147482361"/>
            <ac:spMk id="10" creationId="{07289AB3-7D56-AD99-DE99-D6476C659A2C}"/>
          </ac:spMkLst>
        </pc:spChg>
        <pc:spChg chg="del mod">
          <ac:chgData name="Wayne Wilkerson" userId="558bea06-5191-49fa-9c90-ce2cf53e4ecb" providerId="ADAL" clId="{7D2D78EB-1725-4CA0-B900-67DAC0F2C99E}" dt="2025-04-23T00:30:36.544" v="93" actId="478"/>
          <ac:spMkLst>
            <pc:docMk/>
            <pc:sldMk cId="1772706355" sldId="2147482361"/>
            <ac:spMk id="11" creationId="{1021FBF4-79F7-3577-1374-DA5637B31FCF}"/>
          </ac:spMkLst>
        </pc:spChg>
        <pc:spChg chg="del mod">
          <ac:chgData name="Wayne Wilkerson" userId="558bea06-5191-49fa-9c90-ce2cf53e4ecb" providerId="ADAL" clId="{7D2D78EB-1725-4CA0-B900-67DAC0F2C99E}" dt="2025-04-23T00:31:44.530" v="117" actId="478"/>
          <ac:spMkLst>
            <pc:docMk/>
            <pc:sldMk cId="1772706355" sldId="2147482361"/>
            <ac:spMk id="12" creationId="{FF76EAE0-0384-60C8-CF06-3E4A1A785AF3}"/>
          </ac:spMkLst>
        </pc:spChg>
        <pc:spChg chg="del">
          <ac:chgData name="Wayne Wilkerson" userId="558bea06-5191-49fa-9c90-ce2cf53e4ecb" providerId="ADAL" clId="{7D2D78EB-1725-4CA0-B900-67DAC0F2C99E}" dt="2025-04-23T00:31:12.186" v="108" actId="478"/>
          <ac:spMkLst>
            <pc:docMk/>
            <pc:sldMk cId="1772706355" sldId="2147482361"/>
            <ac:spMk id="13" creationId="{C2125646-5839-C65C-BCB4-D155789B7273}"/>
          </ac:spMkLst>
        </pc:spChg>
        <pc:spChg chg="del mod">
          <ac:chgData name="Wayne Wilkerson" userId="558bea06-5191-49fa-9c90-ce2cf53e4ecb" providerId="ADAL" clId="{7D2D78EB-1725-4CA0-B900-67DAC0F2C99E}" dt="2025-04-23T00:29:50.995" v="78" actId="478"/>
          <ac:spMkLst>
            <pc:docMk/>
            <pc:sldMk cId="1772706355" sldId="2147482361"/>
            <ac:spMk id="14" creationId="{188AE322-234D-480F-5E0B-5456B2819F33}"/>
          </ac:spMkLst>
        </pc:spChg>
        <pc:spChg chg="add del mod">
          <ac:chgData name="Wayne Wilkerson" userId="558bea06-5191-49fa-9c90-ce2cf53e4ecb" providerId="ADAL" clId="{7D2D78EB-1725-4CA0-B900-67DAC0F2C99E}" dt="2025-04-23T00:32:05.415" v="123" actId="478"/>
          <ac:spMkLst>
            <pc:docMk/>
            <pc:sldMk cId="1772706355" sldId="2147482361"/>
            <ac:spMk id="15" creationId="{352A7761-85D2-B41E-1FB4-E7CE429FE594}"/>
          </ac:spMkLst>
        </pc:spChg>
        <pc:spChg chg="add del mod">
          <ac:chgData name="Wayne Wilkerson" userId="558bea06-5191-49fa-9c90-ce2cf53e4ecb" providerId="ADAL" clId="{7D2D78EB-1725-4CA0-B900-67DAC0F2C99E}" dt="2025-04-23T00:30:42.824" v="95" actId="478"/>
          <ac:spMkLst>
            <pc:docMk/>
            <pc:sldMk cId="1772706355" sldId="2147482361"/>
            <ac:spMk id="17" creationId="{320B12D4-3D32-415D-E844-DA368A9F8477}"/>
          </ac:spMkLst>
        </pc:spChg>
        <pc:spChg chg="add del mod">
          <ac:chgData name="Wayne Wilkerson" userId="558bea06-5191-49fa-9c90-ce2cf53e4ecb" providerId="ADAL" clId="{7D2D78EB-1725-4CA0-B900-67DAC0F2C99E}" dt="2025-04-23T00:31:14.918" v="109" actId="478"/>
          <ac:spMkLst>
            <pc:docMk/>
            <pc:sldMk cId="1772706355" sldId="2147482361"/>
            <ac:spMk id="20" creationId="{806729BC-6F03-0059-49D8-A58EF00B9DDE}"/>
          </ac:spMkLst>
        </pc:spChg>
        <pc:spChg chg="add del mod">
          <ac:chgData name="Wayne Wilkerson" userId="558bea06-5191-49fa-9c90-ce2cf53e4ecb" providerId="ADAL" clId="{7D2D78EB-1725-4CA0-B900-67DAC0F2C99E}" dt="2025-04-23T00:31:48.048" v="118" actId="478"/>
          <ac:spMkLst>
            <pc:docMk/>
            <pc:sldMk cId="1772706355" sldId="2147482361"/>
            <ac:spMk id="22" creationId="{6D5896DC-19C2-9D9C-C4B8-734C23AB3472}"/>
          </ac:spMkLst>
        </pc:spChg>
        <pc:spChg chg="add del mod">
          <ac:chgData name="Wayne Wilkerson" userId="558bea06-5191-49fa-9c90-ce2cf53e4ecb" providerId="ADAL" clId="{7D2D78EB-1725-4CA0-B900-67DAC0F2C99E}" dt="2025-04-23T00:32:03.330" v="122" actId="478"/>
          <ac:spMkLst>
            <pc:docMk/>
            <pc:sldMk cId="1772706355" sldId="2147482361"/>
            <ac:spMk id="24" creationId="{0C829AB5-FB89-8F6D-3142-F2784175845D}"/>
          </ac:spMkLst>
        </pc:spChg>
        <pc:spChg chg="add mod">
          <ac:chgData name="Wayne Wilkerson" userId="558bea06-5191-49fa-9c90-ce2cf53e4ecb" providerId="ADAL" clId="{7D2D78EB-1725-4CA0-B900-67DAC0F2C99E}" dt="2025-04-23T00:52:12.556" v="370" actId="20577"/>
          <ac:spMkLst>
            <pc:docMk/>
            <pc:sldMk cId="1772706355" sldId="2147482361"/>
            <ac:spMk id="25" creationId="{5EED3069-B8DB-6045-DC2B-8DF2DA03B385}"/>
          </ac:spMkLst>
        </pc:spChg>
        <pc:spChg chg="add mod">
          <ac:chgData name="Wayne Wilkerson" userId="558bea06-5191-49fa-9c90-ce2cf53e4ecb" providerId="ADAL" clId="{7D2D78EB-1725-4CA0-B900-67DAC0F2C99E}" dt="2025-04-23T01:26:52.229" v="610" actId="1076"/>
          <ac:spMkLst>
            <pc:docMk/>
            <pc:sldMk cId="1772706355" sldId="2147482361"/>
            <ac:spMk id="27" creationId="{E0B70B01-D794-202B-13E8-DE6A54C8B5D0}"/>
          </ac:spMkLst>
        </pc:spChg>
      </pc:sldChg>
      <pc:sldChg chg="add del ord">
        <pc:chgData name="Wayne Wilkerson" userId="558bea06-5191-49fa-9c90-ce2cf53e4ecb" providerId="ADAL" clId="{7D2D78EB-1725-4CA0-B900-67DAC0F2C99E}" dt="2025-04-23T00:41:30.152" v="236" actId="2696"/>
        <pc:sldMkLst>
          <pc:docMk/>
          <pc:sldMk cId="1313632938" sldId="2147483641"/>
        </pc:sldMkLst>
      </pc:sldChg>
      <pc:sldChg chg="ord">
        <pc:chgData name="Wayne Wilkerson" userId="558bea06-5191-49fa-9c90-ce2cf53e4ecb" providerId="ADAL" clId="{7D2D78EB-1725-4CA0-B900-67DAC0F2C99E}" dt="2025-04-23T00:48:50.048" v="304"/>
        <pc:sldMkLst>
          <pc:docMk/>
          <pc:sldMk cId="3182059341" sldId="2147483642"/>
        </pc:sldMkLst>
      </pc:sldChg>
      <pc:sldChg chg="del">
        <pc:chgData name="Wayne Wilkerson" userId="558bea06-5191-49fa-9c90-ce2cf53e4ecb" providerId="ADAL" clId="{7D2D78EB-1725-4CA0-B900-67DAC0F2C99E}" dt="2025-04-23T01:28:39.597" v="611" actId="47"/>
        <pc:sldMkLst>
          <pc:docMk/>
          <pc:sldMk cId="109118024" sldId="2147483644"/>
        </pc:sldMkLst>
      </pc:sldChg>
      <pc:sldChg chg="modSp add mod">
        <pc:chgData name="Wayne Wilkerson" userId="558bea06-5191-49fa-9c90-ce2cf53e4ecb" providerId="ADAL" clId="{7D2D78EB-1725-4CA0-B900-67DAC0F2C99E}" dt="2025-04-23T00:49:55.564" v="323" actId="20577"/>
        <pc:sldMkLst>
          <pc:docMk/>
          <pc:sldMk cId="4070874183" sldId="2147483645"/>
        </pc:sldMkLst>
        <pc:spChg chg="mod">
          <ac:chgData name="Wayne Wilkerson" userId="558bea06-5191-49fa-9c90-ce2cf53e4ecb" providerId="ADAL" clId="{7D2D78EB-1725-4CA0-B900-67DAC0F2C99E}" dt="2025-04-23T00:49:55.564" v="323" actId="20577"/>
          <ac:spMkLst>
            <pc:docMk/>
            <pc:sldMk cId="4070874183" sldId="2147483645"/>
            <ac:spMk id="5" creationId="{2564DC17-896C-B178-2ACE-96BE7FDE77E0}"/>
          </ac:spMkLst>
        </pc:spChg>
      </pc:sldChg>
      <pc:sldChg chg="modSp add mod">
        <pc:chgData name="Wayne Wilkerson" userId="558bea06-5191-49fa-9c90-ce2cf53e4ecb" providerId="ADAL" clId="{7D2D78EB-1725-4CA0-B900-67DAC0F2C99E}" dt="2025-04-23T00:50:50.474" v="358" actId="14100"/>
        <pc:sldMkLst>
          <pc:docMk/>
          <pc:sldMk cId="2292207628" sldId="2147483646"/>
        </pc:sldMkLst>
        <pc:spChg chg="mod">
          <ac:chgData name="Wayne Wilkerson" userId="558bea06-5191-49fa-9c90-ce2cf53e4ecb" providerId="ADAL" clId="{7D2D78EB-1725-4CA0-B900-67DAC0F2C99E}" dt="2025-04-23T00:50:50.474" v="358" actId="14100"/>
          <ac:spMkLst>
            <pc:docMk/>
            <pc:sldMk cId="2292207628" sldId="2147483646"/>
            <ac:spMk id="5" creationId="{E91DDD6A-95D0-58FC-CCF4-A05B479A17A6}"/>
          </ac:spMkLst>
        </pc:spChg>
      </pc:sldChg>
      <pc:sldChg chg="addSp delSp modSp add mod">
        <pc:chgData name="Wayne Wilkerson" userId="558bea06-5191-49fa-9c90-ce2cf53e4ecb" providerId="ADAL" clId="{7D2D78EB-1725-4CA0-B900-67DAC0F2C99E}" dt="2025-04-23T01:01:38.580" v="489" actId="692"/>
        <pc:sldMkLst>
          <pc:docMk/>
          <pc:sldMk cId="460959524" sldId="2147483647"/>
        </pc:sldMkLst>
        <pc:spChg chg="add mod">
          <ac:chgData name="Wayne Wilkerson" userId="558bea06-5191-49fa-9c90-ce2cf53e4ecb" providerId="ADAL" clId="{7D2D78EB-1725-4CA0-B900-67DAC0F2C99E}" dt="2025-04-23T00:58:44.166" v="439" actId="14100"/>
          <ac:spMkLst>
            <pc:docMk/>
            <pc:sldMk cId="460959524" sldId="2147483647"/>
            <ac:spMk id="2" creationId="{1A07311C-F43B-898A-1E8F-E50245DD11E3}"/>
          </ac:spMkLst>
        </pc:spChg>
        <pc:spChg chg="mod">
          <ac:chgData name="Wayne Wilkerson" userId="558bea06-5191-49fa-9c90-ce2cf53e4ecb" providerId="ADAL" clId="{7D2D78EB-1725-4CA0-B900-67DAC0F2C99E}" dt="2025-04-23T00:53:44.244" v="409" actId="20577"/>
          <ac:spMkLst>
            <pc:docMk/>
            <pc:sldMk cId="460959524" sldId="2147483647"/>
            <ac:spMk id="6" creationId="{240F3669-1CB0-7A46-4108-C8EAD03F617C}"/>
          </ac:spMkLst>
        </pc:spChg>
        <pc:spChg chg="del mod">
          <ac:chgData name="Wayne Wilkerson" userId="558bea06-5191-49fa-9c90-ce2cf53e4ecb" providerId="ADAL" clId="{7D2D78EB-1725-4CA0-B900-67DAC0F2C99E}" dt="2025-04-23T00:53:50.290" v="411"/>
          <ac:spMkLst>
            <pc:docMk/>
            <pc:sldMk cId="460959524" sldId="2147483647"/>
            <ac:spMk id="37" creationId="{B67A2D12-5E12-AAB1-F460-D9E76802ECD6}"/>
          </ac:spMkLst>
        </pc:spChg>
        <pc:picChg chg="del">
          <ac:chgData name="Wayne Wilkerson" userId="558bea06-5191-49fa-9c90-ce2cf53e4ecb" providerId="ADAL" clId="{7D2D78EB-1725-4CA0-B900-67DAC0F2C99E}" dt="2025-04-23T00:53:14.543" v="375" actId="478"/>
          <ac:picMkLst>
            <pc:docMk/>
            <pc:sldMk cId="460959524" sldId="2147483647"/>
            <ac:picMk id="12" creationId="{3D55041B-2590-09D8-ADA1-6485F238611F}"/>
          </ac:picMkLst>
        </pc:picChg>
        <pc:picChg chg="add mod">
          <ac:chgData name="Wayne Wilkerson" userId="558bea06-5191-49fa-9c90-ce2cf53e4ecb" providerId="ADAL" clId="{7D2D78EB-1725-4CA0-B900-67DAC0F2C99E}" dt="2025-04-23T00:57:51.297" v="419" actId="1076"/>
          <ac:picMkLst>
            <pc:docMk/>
            <pc:sldMk cId="460959524" sldId="2147483647"/>
            <ac:picMk id="1026" creationId="{35EACD8F-AFE6-0A3B-359E-8FF2AF54FC0E}"/>
          </ac:picMkLst>
        </pc:picChg>
        <pc:picChg chg="add mod">
          <ac:chgData name="Wayne Wilkerson" userId="558bea06-5191-49fa-9c90-ce2cf53e4ecb" providerId="ADAL" clId="{7D2D78EB-1725-4CA0-B900-67DAC0F2C99E}" dt="2025-04-23T01:01:38.580" v="489" actId="692"/>
          <ac:picMkLst>
            <pc:docMk/>
            <pc:sldMk cId="460959524" sldId="2147483647"/>
            <ac:picMk id="1028" creationId="{2730F4CD-E960-009E-574F-A1A83EE0BA1E}"/>
          </ac:picMkLst>
        </pc:picChg>
        <pc:cxnChg chg="add mod">
          <ac:chgData name="Wayne Wilkerson" userId="558bea06-5191-49fa-9c90-ce2cf53e4ecb" providerId="ADAL" clId="{7D2D78EB-1725-4CA0-B900-67DAC0F2C99E}" dt="2025-04-23T01:01:32.844" v="488" actId="692"/>
          <ac:cxnSpMkLst>
            <pc:docMk/>
            <pc:sldMk cId="460959524" sldId="2147483647"/>
            <ac:cxnSpMk id="4" creationId="{E569C9C7-8717-CA2F-3470-A4650AD04518}"/>
          </ac:cxnSpMkLst>
        </pc:cxnChg>
      </pc:sldChg>
      <pc:sldChg chg="del">
        <pc:chgData name="Wayne Wilkerson" userId="558bea06-5191-49fa-9c90-ce2cf53e4ecb" providerId="ADAL" clId="{7D2D78EB-1725-4CA0-B900-67DAC0F2C99E}" dt="2025-04-23T00:47:33.084" v="296" actId="47"/>
        <pc:sldMkLst>
          <pc:docMk/>
          <pc:sldMk cId="3841955331" sldId="21474836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4/22/2025</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7DC16-BDEC-F99E-FD61-E0A1020C8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615DA-7B44-ED46-1B05-827BC9915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320F4E-9580-3F6D-0140-904B62BCA5AB}"/>
              </a:ext>
            </a:extLst>
          </p:cNvPr>
          <p:cNvSpPr>
            <a:spLocks noGrp="1"/>
          </p:cNvSpPr>
          <p:nvPr>
            <p:ph type="body" idx="1"/>
          </p:nvPr>
        </p:nvSpPr>
        <p:spPr/>
        <p:txBody>
          <a:bodyPr/>
          <a:lstStyle/>
          <a:p>
            <a:pPr>
              <a:spcAft>
                <a:spcPts val="927"/>
              </a:spcAft>
              <a:defRPr/>
            </a:pPr>
            <a:endParaRPr lang="en-US" sz="800">
              <a:solidFill>
                <a:srgbClr val="000000"/>
              </a:solidFill>
              <a:latin typeface="Segoe UI"/>
            </a:endParaRPr>
          </a:p>
        </p:txBody>
      </p:sp>
      <p:sp>
        <p:nvSpPr>
          <p:cNvPr id="4" name="Header Placeholder 3">
            <a:extLst>
              <a:ext uri="{FF2B5EF4-FFF2-40B4-BE49-F238E27FC236}">
                <a16:creationId xmlns:a16="http://schemas.microsoft.com/office/drawing/2014/main" id="{937F661D-9311-040C-B087-662C20FE136E}"/>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8F4832B-763D-CB85-CAAB-5D20B986DE13}"/>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6CBE0C-0142-F04E-004B-D6CBB9FB1172}"/>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2025-04-22 5:27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A244347-C5D1-F3BD-31AC-CE90B49A773B}"/>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870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DACCA-CD3B-6202-EEA4-BEECDD98A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472AB-474A-B98D-28FA-57809341D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6AD39-4E50-F962-D095-F8BC723CE4A1}"/>
              </a:ext>
            </a:extLst>
          </p:cNvPr>
          <p:cNvSpPr>
            <a:spLocks noGrp="1"/>
          </p:cNvSpPr>
          <p:nvPr>
            <p:ph type="body" idx="1"/>
          </p:nvPr>
        </p:nvSpPr>
        <p:spPr/>
        <p:txBody>
          <a:bodyPr/>
          <a:lstStyle/>
          <a:p>
            <a:pPr>
              <a:spcAft>
                <a:spcPts val="927"/>
              </a:spcAft>
              <a:defRPr/>
            </a:pPr>
            <a:endParaRPr lang="en-US" sz="800">
              <a:solidFill>
                <a:srgbClr val="000000"/>
              </a:solidFill>
              <a:latin typeface="Segoe UI"/>
            </a:endParaRPr>
          </a:p>
        </p:txBody>
      </p:sp>
      <p:sp>
        <p:nvSpPr>
          <p:cNvPr id="4" name="Header Placeholder 3">
            <a:extLst>
              <a:ext uri="{FF2B5EF4-FFF2-40B4-BE49-F238E27FC236}">
                <a16:creationId xmlns:a16="http://schemas.microsoft.com/office/drawing/2014/main" id="{1758C70B-9D20-B8EA-C573-0DC86EAEED6C}"/>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723A05A-9A51-05DE-BA8D-890972A945F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42720AB-EB3A-AECF-7AA6-9708C8E7C747}"/>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2025-04-22 5:27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9B8F29D-FD82-EFB6-9E57-8D3E1D29EC36}"/>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2116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181E8-99C6-EF71-B4B0-640ECFA68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D3878F-4A88-0A2B-459B-4E40B779F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40C812-5642-9BDF-9A31-13465A70DAB2}"/>
              </a:ext>
            </a:extLst>
          </p:cNvPr>
          <p:cNvSpPr>
            <a:spLocks noGrp="1"/>
          </p:cNvSpPr>
          <p:nvPr>
            <p:ph type="body" idx="1"/>
          </p:nvPr>
        </p:nvSpPr>
        <p:spPr/>
        <p:txBody>
          <a:bodyPr/>
          <a:lstStyle/>
          <a:p>
            <a:endParaRPr lang="en-US" sz="900"/>
          </a:p>
        </p:txBody>
      </p:sp>
      <p:sp>
        <p:nvSpPr>
          <p:cNvPr id="4" name="Header Placeholder 3">
            <a:extLst>
              <a:ext uri="{FF2B5EF4-FFF2-40B4-BE49-F238E27FC236}">
                <a16:creationId xmlns:a16="http://schemas.microsoft.com/office/drawing/2014/main" id="{52511CA8-3AF2-12F6-5BC4-B90A8B593586}"/>
              </a:ext>
            </a:extLst>
          </p:cNvPr>
          <p:cNvSpPr>
            <a:spLocks noGrp="1"/>
          </p:cNvSpPr>
          <p:nvPr>
            <p:ph type="hdr" sz="quarter"/>
          </p:nvPr>
        </p:nvSpPr>
        <p:spPr/>
        <p:txBody>
          <a:bodyPr/>
          <a:lstStyle/>
          <a:p>
            <a:pPr marL="0" marR="0" lvl="0" indent="0" algn="l" defTabSz="962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85F932A-181A-4543-8A45-5D1FB916AF25}"/>
              </a:ext>
            </a:extLst>
          </p:cNvPr>
          <p:cNvSpPr>
            <a:spLocks noGrp="1"/>
          </p:cNvSpPr>
          <p:nvPr>
            <p:ph type="ftr" sz="quarter" idx="4"/>
          </p:nvPr>
        </p:nvSpPr>
        <p:spPr/>
        <p:txBody>
          <a:bodyPr/>
          <a:lstStyle/>
          <a:p>
            <a:pPr marL="595993" marR="0" lvl="0" indent="0" algn="l" defTabSz="95327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A1ED3E0-F4D8-4832-4D5E-1D1FBF9CD5DC}"/>
              </a:ext>
            </a:extLst>
          </p:cNvPr>
          <p:cNvSpPr>
            <a:spLocks noGrp="1"/>
          </p:cNvSpPr>
          <p:nvPr>
            <p:ph type="dt" idx="1"/>
          </p:nvPr>
        </p:nvSpPr>
        <p:spPr/>
        <p:txBody>
          <a:bodyPr/>
          <a:lstStyle/>
          <a:p>
            <a:pPr marL="0" marR="0" lvl="0" indent="0" algn="r" defTabSz="962796"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2796" rtl="0" eaLnBrk="1" fontAlgn="auto" latinLnBrk="0" hangingPunct="1">
                <a:lnSpc>
                  <a:spcPct val="100000"/>
                </a:lnSpc>
                <a:spcBef>
                  <a:spcPts val="0"/>
                </a:spcBef>
                <a:spcAft>
                  <a:spcPts val="0"/>
                </a:spcAft>
                <a:buClrTx/>
                <a:buSzTx/>
                <a:buFontTx/>
                <a:buNone/>
                <a:tabLst/>
                <a:defRPr/>
              </a:pPr>
              <a:t>2025-04-22 5:53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F5E9C5C-84D9-ABCF-F27C-69B8F0B22174}"/>
              </a:ext>
            </a:extLst>
          </p:cNvPr>
          <p:cNvSpPr>
            <a:spLocks noGrp="1"/>
          </p:cNvSpPr>
          <p:nvPr>
            <p:ph type="sldNum" sz="quarter" idx="5"/>
          </p:nvPr>
        </p:nvSpPr>
        <p:spPr/>
        <p:txBody>
          <a:bodyPr/>
          <a:lstStyle/>
          <a:p>
            <a:pPr marL="0" marR="0" lvl="0" indent="0" algn="r" defTabSz="96279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279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4311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0A115-D054-2ECF-D766-2EABA9800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2CBD8-B07E-7FEF-BA37-673EDB475C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7242EC-AE0E-22C8-0D18-854745584AD1}"/>
              </a:ext>
            </a:extLst>
          </p:cNvPr>
          <p:cNvSpPr>
            <a:spLocks noGrp="1"/>
          </p:cNvSpPr>
          <p:nvPr>
            <p:ph type="body" idx="1"/>
          </p:nvPr>
        </p:nvSpPr>
        <p:spPr/>
        <p:txBody>
          <a:bodyPr/>
          <a:lstStyle/>
          <a:p>
            <a:endParaRPr lang="en-US" sz="900"/>
          </a:p>
        </p:txBody>
      </p:sp>
      <p:sp>
        <p:nvSpPr>
          <p:cNvPr id="4" name="Header Placeholder 3">
            <a:extLst>
              <a:ext uri="{FF2B5EF4-FFF2-40B4-BE49-F238E27FC236}">
                <a16:creationId xmlns:a16="http://schemas.microsoft.com/office/drawing/2014/main" id="{18CCDCAF-8FEB-589A-62C3-D2B11E9B7F9A}"/>
              </a:ext>
            </a:extLst>
          </p:cNvPr>
          <p:cNvSpPr>
            <a:spLocks noGrp="1"/>
          </p:cNvSpPr>
          <p:nvPr>
            <p:ph type="hdr" sz="quarter"/>
          </p:nvPr>
        </p:nvSpPr>
        <p:spPr/>
        <p:txBody>
          <a:bodyPr/>
          <a:lstStyle/>
          <a:p>
            <a:pPr marL="0" marR="0" lvl="0" indent="0" algn="l" defTabSz="962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F4D7930-AF8A-4D82-8B12-D6D597DABCA6}"/>
              </a:ext>
            </a:extLst>
          </p:cNvPr>
          <p:cNvSpPr>
            <a:spLocks noGrp="1"/>
          </p:cNvSpPr>
          <p:nvPr>
            <p:ph type="ftr" sz="quarter" idx="4"/>
          </p:nvPr>
        </p:nvSpPr>
        <p:spPr/>
        <p:txBody>
          <a:bodyPr/>
          <a:lstStyle/>
          <a:p>
            <a:pPr marL="595993" marR="0" lvl="0" indent="0" algn="l" defTabSz="95327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A0B215-2474-1A6E-FA90-D053E1418E1B}"/>
              </a:ext>
            </a:extLst>
          </p:cNvPr>
          <p:cNvSpPr>
            <a:spLocks noGrp="1"/>
          </p:cNvSpPr>
          <p:nvPr>
            <p:ph type="dt" idx="1"/>
          </p:nvPr>
        </p:nvSpPr>
        <p:spPr/>
        <p:txBody>
          <a:bodyPr/>
          <a:lstStyle/>
          <a:p>
            <a:pPr marL="0" marR="0" lvl="0" indent="0" algn="r" defTabSz="962796"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2796" rtl="0" eaLnBrk="1" fontAlgn="auto" latinLnBrk="0" hangingPunct="1">
                <a:lnSpc>
                  <a:spcPct val="100000"/>
                </a:lnSpc>
                <a:spcBef>
                  <a:spcPts val="0"/>
                </a:spcBef>
                <a:spcAft>
                  <a:spcPts val="0"/>
                </a:spcAft>
                <a:buClrTx/>
                <a:buSzTx/>
                <a:buFontTx/>
                <a:buNone/>
                <a:tabLst/>
                <a:defRPr/>
              </a:pPr>
              <a:t>2025-04-22 5:27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E7B40F-AA9A-1A55-9FC0-58A5796E8021}"/>
              </a:ext>
            </a:extLst>
          </p:cNvPr>
          <p:cNvSpPr>
            <a:spLocks noGrp="1"/>
          </p:cNvSpPr>
          <p:nvPr>
            <p:ph type="sldNum" sz="quarter" idx="5"/>
          </p:nvPr>
        </p:nvSpPr>
        <p:spPr/>
        <p:txBody>
          <a:bodyPr/>
          <a:lstStyle/>
          <a:p>
            <a:pPr marL="0" marR="0" lvl="0" indent="0" algn="r" defTabSz="96279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279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06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92D44-D0E9-2B8C-755D-06BDEC7D8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3BD68-79FC-6DF5-12AE-722808871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D3BC0-4A2C-30A2-F4E8-EA599B451AA7}"/>
              </a:ext>
            </a:extLst>
          </p:cNvPr>
          <p:cNvSpPr>
            <a:spLocks noGrp="1"/>
          </p:cNvSpPr>
          <p:nvPr>
            <p:ph type="body" idx="1"/>
          </p:nvPr>
        </p:nvSpPr>
        <p:spPr/>
        <p:txBody>
          <a:bodyPr/>
          <a:lstStyle/>
          <a:p>
            <a:endParaRPr lang="en-US" sz="900"/>
          </a:p>
        </p:txBody>
      </p:sp>
      <p:sp>
        <p:nvSpPr>
          <p:cNvPr id="4" name="Header Placeholder 3">
            <a:extLst>
              <a:ext uri="{FF2B5EF4-FFF2-40B4-BE49-F238E27FC236}">
                <a16:creationId xmlns:a16="http://schemas.microsoft.com/office/drawing/2014/main" id="{A13E5EF4-B38B-E200-09AF-17E60631DDD7}"/>
              </a:ext>
            </a:extLst>
          </p:cNvPr>
          <p:cNvSpPr>
            <a:spLocks noGrp="1"/>
          </p:cNvSpPr>
          <p:nvPr>
            <p:ph type="hdr" sz="quarter"/>
          </p:nvPr>
        </p:nvSpPr>
        <p:spPr/>
        <p:txBody>
          <a:bodyPr/>
          <a:lstStyle/>
          <a:p>
            <a:pPr marL="0" marR="0" lvl="0" indent="0" algn="l" defTabSz="962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D696737-0169-82FD-DCC9-16391918DEB9}"/>
              </a:ext>
            </a:extLst>
          </p:cNvPr>
          <p:cNvSpPr>
            <a:spLocks noGrp="1"/>
          </p:cNvSpPr>
          <p:nvPr>
            <p:ph type="ftr" sz="quarter" idx="4"/>
          </p:nvPr>
        </p:nvSpPr>
        <p:spPr/>
        <p:txBody>
          <a:bodyPr/>
          <a:lstStyle/>
          <a:p>
            <a:pPr marL="595993" marR="0" lvl="0" indent="0" algn="l" defTabSz="95327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5971299-4031-DF0C-CE4C-1CDAB7ED1520}"/>
              </a:ext>
            </a:extLst>
          </p:cNvPr>
          <p:cNvSpPr>
            <a:spLocks noGrp="1"/>
          </p:cNvSpPr>
          <p:nvPr>
            <p:ph type="dt" idx="1"/>
          </p:nvPr>
        </p:nvSpPr>
        <p:spPr/>
        <p:txBody>
          <a:bodyPr/>
          <a:lstStyle/>
          <a:p>
            <a:pPr marL="0" marR="0" lvl="0" indent="0" algn="r" defTabSz="962796"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2796" rtl="0" eaLnBrk="1" fontAlgn="auto" latinLnBrk="0" hangingPunct="1">
                <a:lnSpc>
                  <a:spcPct val="100000"/>
                </a:lnSpc>
                <a:spcBef>
                  <a:spcPts val="0"/>
                </a:spcBef>
                <a:spcAft>
                  <a:spcPts val="0"/>
                </a:spcAft>
                <a:buClrTx/>
                <a:buSzTx/>
                <a:buFontTx/>
                <a:buNone/>
                <a:tabLst/>
                <a:defRPr/>
              </a:pPr>
              <a:t>2025-04-22 5:27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8B4B236-727F-6126-CB30-9B6E9D5F7671}"/>
              </a:ext>
            </a:extLst>
          </p:cNvPr>
          <p:cNvSpPr>
            <a:spLocks noGrp="1"/>
          </p:cNvSpPr>
          <p:nvPr>
            <p:ph type="sldNum" sz="quarter" idx="5"/>
          </p:nvPr>
        </p:nvSpPr>
        <p:spPr/>
        <p:txBody>
          <a:bodyPr/>
          <a:lstStyle/>
          <a:p>
            <a:pPr marL="0" marR="0" lvl="0" indent="0" algn="r" defTabSz="96279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279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1947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pPr marL="0" marR="0" lvl="0" indent="0" algn="l" defTabSz="962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95993" marR="0" lvl="0" indent="0" algn="l" defTabSz="95327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2796"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2796" rtl="0" eaLnBrk="1" fontAlgn="auto" latinLnBrk="0" hangingPunct="1">
                <a:lnSpc>
                  <a:spcPct val="100000"/>
                </a:lnSpc>
                <a:spcBef>
                  <a:spcPts val="0"/>
                </a:spcBef>
                <a:spcAft>
                  <a:spcPts val="0"/>
                </a:spcAft>
                <a:buClrTx/>
                <a:buSzTx/>
                <a:buFontTx/>
                <a:buNone/>
                <a:tabLst/>
                <a:defRPr/>
              </a:pPr>
              <a:t>2025-04-22 5:27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279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2796"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082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319746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784501711"/>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195150365"/>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userDrawn="1">
          <p15:clr>
            <a:srgbClr val="5ACBF0"/>
          </p15:clr>
        </p15:guide>
        <p15:guide id="8" pos="4883" userDrawn="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169834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34220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8094241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176951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151808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14871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30542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8648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34167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2987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240872633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99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44486EF0-27E0-E4E9-BAAB-33478A369BF8}"/>
              </a:ext>
            </a:extLst>
          </p:cNvPr>
          <p:cNvPicPr>
            <a:picLocks noChangeAspect="1"/>
          </p:cNvPicPr>
          <p:nvPr userDrawn="1"/>
        </p:nvPicPr>
        <p:blipFill>
          <a:blip r:embed="rId3"/>
          <a:stretch>
            <a:fillRect/>
          </a:stretch>
        </p:blipFill>
        <p:spPr>
          <a:xfrm>
            <a:off x="7041636" y="2143976"/>
            <a:ext cx="3173569" cy="2570048"/>
          </a:xfrm>
          <a:prstGeom prst="rect">
            <a:avLst/>
          </a:prstGeom>
        </p:spPr>
      </p:pic>
      <p:pic>
        <p:nvPicPr>
          <p:cNvPr id="5" name="Picture 4">
            <a:extLst>
              <a:ext uri="{FF2B5EF4-FFF2-40B4-BE49-F238E27FC236}">
                <a16:creationId xmlns:a16="http://schemas.microsoft.com/office/drawing/2014/main" id="{DC7C1583-FECE-43B8-F9D5-64253C2291EE}"/>
              </a:ext>
            </a:extLst>
          </p:cNvPr>
          <p:cNvPicPr>
            <a:picLocks noChangeAspect="1"/>
          </p:cNvPicPr>
          <p:nvPr userDrawn="1"/>
        </p:nvPicPr>
        <p:blipFill>
          <a:blip r:embed="rId4"/>
          <a:srcRect b="11218"/>
          <a:stretch/>
        </p:blipFill>
        <p:spPr>
          <a:xfrm>
            <a:off x="514736" y="925874"/>
            <a:ext cx="5860306" cy="5932125"/>
          </a:xfrm>
          <a:prstGeom prst="rect">
            <a:avLst/>
          </a:prstGeom>
        </p:spPr>
      </p:pic>
    </p:spTree>
    <p:extLst>
      <p:ext uri="{BB962C8B-B14F-4D97-AF65-F5344CB8AC3E}">
        <p14:creationId xmlns:p14="http://schemas.microsoft.com/office/powerpoint/2010/main" val="42112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4F7F3262-8518-B29F-D5EF-448041552F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7560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06C04093-4677-0A4C-8E26-146838D8C9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6107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2057796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17087955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1D0B648A-08EF-AC0F-4C9F-2FA2DE036A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2635853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492863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1387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593837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80213738"/>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35040110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9112263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3784750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929143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04665581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3972037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9706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9560942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209202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537860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1788168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2254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rgbClr val="000000"/>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B12DBB1-921D-D58B-1048-63C8768959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34230865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5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182095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2191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spTree>
    <p:extLst>
      <p:ext uri="{BB962C8B-B14F-4D97-AF65-F5344CB8AC3E}">
        <p14:creationId xmlns:p14="http://schemas.microsoft.com/office/powerpoint/2010/main" val="26052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3580273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139595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2456681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92353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350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58644457"/>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63574610"/>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09127393"/>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577200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169981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40510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7236472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65331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31966798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3452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77852"/>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5006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394715197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11113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787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088495684"/>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image" Target="../media/image1.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08356682"/>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94" r:id="rId7"/>
    <p:sldLayoutId id="2147483895" r:id="rId8"/>
    <p:sldLayoutId id="2147483896" r:id="rId9"/>
    <p:sldLayoutId id="2147483897" r:id="rId10"/>
    <p:sldLayoutId id="2147483898" r:id="rId11"/>
    <p:sldLayoutId id="2147483899" r:id="rId12"/>
    <p:sldLayoutId id="2147483889" r:id="rId13"/>
    <p:sldLayoutId id="2147483888" r:id="rId14"/>
    <p:sldLayoutId id="2147483890" r:id="rId15"/>
    <p:sldLayoutId id="2147483891" r:id="rId16"/>
    <p:sldLayoutId id="2147483900" r:id="rId17"/>
    <p:sldLayoutId id="2147483892" r:id="rId18"/>
    <p:sldLayoutId id="2147483893" r:id="rId19"/>
    <p:sldLayoutId id="2147483902" r:id="rId20"/>
    <p:sldLayoutId id="2147483903" r:id="rId21"/>
    <p:sldLayoutId id="2147483901"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2157179"/>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8773880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9" r:id="rId8"/>
    <p:sldLayoutId id="2147483950" r:id="rId9"/>
    <p:sldLayoutId id="2147483951" r:id="rId10"/>
    <p:sldLayoutId id="2147483952" r:id="rId11"/>
    <p:sldLayoutId id="2147483957" r:id="rId12"/>
    <p:sldLayoutId id="2147483958" r:id="rId13"/>
    <p:sldLayoutId id="2147483959" r:id="rId14"/>
    <p:sldLayoutId id="2147483961" r:id="rId15"/>
    <p:sldLayoutId id="2147483962" r:id="rId16"/>
    <p:sldLayoutId id="2147484004" r:id="rId17"/>
    <p:sldLayoutId id="2147484008" r:id="rId18"/>
    <p:sldLayoutId id="2147484009" r:id="rId19"/>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27.png"/><Relationship Id="rId11" Type="http://schemas.openxmlformats.org/officeDocument/2006/relationships/image" Target="../media/image50.png"/><Relationship Id="rId5" Type="http://schemas.openxmlformats.org/officeDocument/2006/relationships/image" Target="../media/image49.svg"/><Relationship Id="rId10" Type="http://schemas.openxmlformats.org/officeDocument/2006/relationships/image" Target="../media/image32.svg"/><Relationship Id="rId4" Type="http://schemas.openxmlformats.org/officeDocument/2006/relationships/image" Target="../media/image48.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en-us/fabric/data-science/ai-services/ai-services-in-synapseml-bring-your-own-key" TargetMode="External"/><Relationship Id="rId3" Type="http://schemas.openxmlformats.org/officeDocument/2006/relationships/hyperlink" Target="https://azure.microsoft.com/products/ai-services/openai-service/" TargetMode="External"/><Relationship Id="rId7" Type="http://schemas.openxmlformats.org/officeDocument/2006/relationships/hyperlink" Target="https://learn.microsoft.com/en-us/fabric/data-science/ai-services/ai-services-overview#prebuilt-ai-models-in-fabric-preview" TargetMode="External"/><Relationship Id="rId2" Type="http://schemas.openxmlformats.org/officeDocument/2006/relationships/hyperlink" Target="https://learn.microsoft.com/en-us/azure/ai-services/what-are-ai-services" TargetMode="External"/><Relationship Id="rId1" Type="http://schemas.openxmlformats.org/officeDocument/2006/relationships/slideLayout" Target="../slideLayouts/slideLayout52.xml"/><Relationship Id="rId6" Type="http://schemas.openxmlformats.org/officeDocument/2006/relationships/hyperlink" Target="https://platform.openai.com/docs/api-reference?lang=python" TargetMode="External"/><Relationship Id="rId5" Type="http://schemas.openxmlformats.org/officeDocument/2006/relationships/hyperlink" Target="https://azure.microsoft.com/products/ai-services/translator/" TargetMode="External"/><Relationship Id="rId4" Type="http://schemas.openxmlformats.org/officeDocument/2006/relationships/hyperlink" Target="https://azure.microsoft.com/products/ai-services/text-analytic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learn.microsoft.com/en-us/fabric/data-science/ai-services/ai-services-overview" TargetMode="External"/><Relationship Id="rId3" Type="http://schemas.openxmlformats.org/officeDocument/2006/relationships/hyperlink" Target="https://learn.microsoft.com/en-us/fabric/data-science/how-to-create-data-agent" TargetMode="External"/><Relationship Id="rId7" Type="http://schemas.openxmlformats.org/officeDocument/2006/relationships/hyperlink" Target="https://blog.fabric.microsoft.com/en-us/blog/empowering-agentic-ai-by-integrating-fabric-with-azure-ai-foundry?ft=All" TargetMode="External"/><Relationship Id="rId2" Type="http://schemas.openxmlformats.org/officeDocument/2006/relationships/hyperlink" Target="https://learn.microsoft.com/en-us/fabric/data-engineering/copilot-notebooks-overview?toc=%2Ffabric%2Fdata-science%2Ftoc.json&amp;bc=%2Ffabric%2Fdata-science%2Fbreadcrumb%2Ftoc.json" TargetMode="External"/><Relationship Id="rId1" Type="http://schemas.openxmlformats.org/officeDocument/2006/relationships/slideLayout" Target="../slideLayouts/slideLayout48.xml"/><Relationship Id="rId6" Type="http://schemas.openxmlformats.org/officeDocument/2006/relationships/hyperlink" Target="https://learn.microsoft.com/en-us/fabric/data-science/ai-functions/overview?tabs=pandas" TargetMode="External"/><Relationship Id="rId5" Type="http://schemas.openxmlformats.org/officeDocument/2006/relationships/hyperlink" Target="https://learn.microsoft.com/en-us/fabric/data-engineering/author-execute-notebook" TargetMode="External"/><Relationship Id="rId4" Type="http://schemas.openxmlformats.org/officeDocument/2006/relationships/hyperlink" Target="https://learn.microsoft.com/en-us/fabric/data-science/data-wrangl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0.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8" Type="http://schemas.openxmlformats.org/officeDocument/2006/relationships/hyperlink" Target="https://aka.ms/ai-functions/fix-grammar" TargetMode="External"/><Relationship Id="rId3" Type="http://schemas.openxmlformats.org/officeDocument/2006/relationships/hyperlink" Target="https://aka.ms/ai-functions" TargetMode="External"/><Relationship Id="rId7" Type="http://schemas.openxmlformats.org/officeDocument/2006/relationships/hyperlink" Target="https://aka.ms/ai-functions/extract" TargetMode="External"/><Relationship Id="rId2" Type="http://schemas.openxmlformats.org/officeDocument/2006/relationships/hyperlink" Target="https://aka.ms/ai-functions/blog" TargetMode="External"/><Relationship Id="rId1" Type="http://schemas.openxmlformats.org/officeDocument/2006/relationships/slideLayout" Target="../slideLayouts/slideLayout52.xml"/><Relationship Id="rId6" Type="http://schemas.openxmlformats.org/officeDocument/2006/relationships/hyperlink" Target="https://aka.ms/ai-functions/analyze-sentiment" TargetMode="External"/><Relationship Id="rId11" Type="http://schemas.openxmlformats.org/officeDocument/2006/relationships/hyperlink" Target="https://aka.ms/ai-functions/generate-response" TargetMode="External"/><Relationship Id="rId5" Type="http://schemas.openxmlformats.org/officeDocument/2006/relationships/hyperlink" Target="https://aka.ms/ai-functions/classify" TargetMode="External"/><Relationship Id="rId10" Type="http://schemas.openxmlformats.org/officeDocument/2006/relationships/hyperlink" Target="https://aka.ms/ai-functions/translate" TargetMode="External"/><Relationship Id="rId4" Type="http://schemas.openxmlformats.org/officeDocument/2006/relationships/hyperlink" Target="https://aka.ms/ai-functions/similarity" TargetMode="External"/><Relationship Id="rId9" Type="http://schemas.openxmlformats.org/officeDocument/2006/relationships/hyperlink" Target="https://aka.ms/ai-functions/summariz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9B6B-F20E-E502-B306-042936ADF8F3}"/>
              </a:ext>
            </a:extLst>
          </p:cNvPr>
          <p:cNvSpPr>
            <a:spLocks noGrp="1"/>
          </p:cNvSpPr>
          <p:nvPr>
            <p:ph type="title"/>
          </p:nvPr>
        </p:nvSpPr>
        <p:spPr>
          <a:xfrm>
            <a:off x="7224590" y="3266258"/>
            <a:ext cx="4395910" cy="769441"/>
          </a:xfrm>
        </p:spPr>
        <p:txBody>
          <a:bodyPr/>
          <a:lstStyle/>
          <a:p>
            <a:r>
              <a:rPr lang="en-US" dirty="0">
                <a:latin typeface="Segoe Sans Display"/>
                <a:cs typeface="Segoe Sans Display"/>
              </a:rPr>
              <a:t>AI in Fabric</a:t>
            </a:r>
            <a:endParaRPr lang="en-US" dirty="0"/>
          </a:p>
        </p:txBody>
      </p:sp>
      <p:sp>
        <p:nvSpPr>
          <p:cNvPr id="3" name="Subtitle 2">
            <a:extLst>
              <a:ext uri="{FF2B5EF4-FFF2-40B4-BE49-F238E27FC236}">
                <a16:creationId xmlns:a16="http://schemas.microsoft.com/office/drawing/2014/main" id="{D6FE8852-DF42-839E-2C5D-D10BD0748934}"/>
              </a:ext>
            </a:extLst>
          </p:cNvPr>
          <p:cNvSpPr>
            <a:spLocks noGrp="1"/>
          </p:cNvSpPr>
          <p:nvPr>
            <p:ph type="subTitle" idx="1"/>
          </p:nvPr>
        </p:nvSpPr>
        <p:spPr/>
        <p:txBody>
          <a:bodyPr vert="horz" lIns="91440" tIns="45720" rIns="91440" bIns="45720" rtlCol="0" anchor="t">
            <a:noAutofit/>
          </a:bodyPr>
          <a:lstStyle/>
          <a:p>
            <a:r>
              <a:rPr lang="en-US">
                <a:latin typeface="Segoe Sans Display"/>
                <a:cs typeface="Segoe Sans Display"/>
              </a:rPr>
              <a:t>Enrich and transform data using Generative AI in Fabric</a:t>
            </a:r>
            <a:endParaRPr lang="en-US"/>
          </a:p>
        </p:txBody>
      </p:sp>
    </p:spTree>
    <p:extLst>
      <p:ext uri="{BB962C8B-B14F-4D97-AF65-F5344CB8AC3E}">
        <p14:creationId xmlns:p14="http://schemas.microsoft.com/office/powerpoint/2010/main" val="446455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01FC9-09E0-4111-6291-FE2FB7C1382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2F946AE-B386-AEEF-E734-A828484FAD49}"/>
              </a:ext>
            </a:extLst>
          </p:cNvPr>
          <p:cNvSpPr>
            <a:spLocks noGrp="1"/>
          </p:cNvSpPr>
          <p:nvPr>
            <p:ph type="title"/>
          </p:nvPr>
        </p:nvSpPr>
        <p:spPr>
          <a:xfrm>
            <a:off x="5965371" y="2190158"/>
            <a:ext cx="5655129" cy="129327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flip="none">
                  <a:gsLst>
                    <a:gs pos="0">
                      <a:srgbClr val="0F5CCA"/>
                    </a:gs>
                    <a:gs pos="100000">
                      <a:srgbClr val="B238BA"/>
                    </a:gs>
                  </a:gsLst>
                  <a:lin ang="10800000" scaled="1"/>
                  <a:tileRect/>
                </a:gradFill>
                <a:effectLst/>
                <a:uLnTx/>
                <a:uFillTx/>
                <a:latin typeface="Segoe Sans Display"/>
                <a:ea typeface="+mn-ea"/>
                <a:cs typeface="Segoe Sans Display"/>
              </a:rPr>
              <a:t>04 	</a:t>
            </a:r>
            <a:r>
              <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a:rPr>
              <a:t>Copilots in Fabric</a:t>
            </a:r>
            <a:endPar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36182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E2035-4155-9A6B-C469-13AA7E1DBC96}"/>
            </a:ext>
          </a:extLst>
        </p:cNvPr>
        <p:cNvGrpSpPr/>
        <p:nvPr/>
      </p:nvGrpSpPr>
      <p:grpSpPr>
        <a:xfrm>
          <a:off x="0" y="0"/>
          <a:ext cx="0" cy="0"/>
          <a:chOff x="0" y="0"/>
          <a:chExt cx="0" cy="0"/>
        </a:xfrm>
      </p:grpSpPr>
      <p:sp>
        <p:nvSpPr>
          <p:cNvPr id="37" name="TextBox 36">
            <a:extLst>
              <a:ext uri="{FF2B5EF4-FFF2-40B4-BE49-F238E27FC236}">
                <a16:creationId xmlns:a16="http://schemas.microsoft.com/office/drawing/2014/main" id="{B2C7EB78-8567-C06A-9480-0549442CEF8D}"/>
              </a:ext>
            </a:extLst>
          </p:cNvPr>
          <p:cNvSpPr txBox="1"/>
          <p:nvPr/>
        </p:nvSpPr>
        <p:spPr>
          <a:xfrm>
            <a:off x="1898435" y="1118410"/>
            <a:ext cx="8395130" cy="573170"/>
          </a:xfrm>
          <a:prstGeom prst="rect">
            <a:avLst/>
          </a:prstGeom>
          <a:noFill/>
        </p:spPr>
        <p:txBody>
          <a:bodyPr wrap="square">
            <a:spAutoFit/>
          </a:bodyPr>
          <a:lstStyle/>
          <a:p>
            <a:pPr marL="0" marR="0" lvl="0" indent="0" algn="ctr" defTabSz="914400" rtl="0" eaLnBrk="1" fontAlgn="auto" latinLnBrk="0" hangingPunct="1">
              <a:lnSpc>
                <a:spcPct val="150000"/>
              </a:lnSpc>
              <a:spcBef>
                <a:spcPts val="3600"/>
              </a:spcBef>
              <a:spcAft>
                <a:spcPts val="0"/>
              </a:spcAft>
              <a:buClrTx/>
              <a:buSzTx/>
              <a:buFontTx/>
              <a:buNone/>
              <a:tabLst/>
              <a:defRPr/>
            </a:pPr>
            <a:r>
              <a:rPr kumimoji="0" lang="en-CA" sz="2400" b="0" i="0" u="none" strike="noStrike" kern="1200" cap="none" spc="0" normalizeH="0" baseline="0" noProof="0">
                <a:ln>
                  <a:noFill/>
                </a:ln>
                <a:effectLst/>
                <a:uLnTx/>
                <a:uFillTx/>
                <a:latin typeface="Segoe Sans Text" panose="020F0502020204030204"/>
                <a:ea typeface="+mn-ea"/>
                <a:cs typeface="Segoe UI" panose="020B0502040204020203" pitchFamily="34" charset="0"/>
              </a:rPr>
              <a:t>Assistance for every experience and every data citizen</a:t>
            </a:r>
          </a:p>
        </p:txBody>
      </p:sp>
      <p:sp>
        <p:nvSpPr>
          <p:cNvPr id="6" name="Title 2">
            <a:extLst>
              <a:ext uri="{FF2B5EF4-FFF2-40B4-BE49-F238E27FC236}">
                <a16:creationId xmlns:a16="http://schemas.microsoft.com/office/drawing/2014/main" id="{67286D79-2537-581F-FCEF-D45CF8FD610D}"/>
              </a:ext>
            </a:extLst>
          </p:cNvPr>
          <p:cNvSpPr txBox="1">
            <a:spLocks/>
          </p:cNvSpPr>
          <p:nvPr/>
        </p:nvSpPr>
        <p:spPr>
          <a:xfrm>
            <a:off x="582614" y="620490"/>
            <a:ext cx="11026774" cy="6198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a:ln>
                  <a:noFill/>
                </a:ln>
                <a:gradFill>
                  <a:gsLst>
                    <a:gs pos="0">
                      <a:srgbClr val="286BD1"/>
                    </a:gs>
                    <a:gs pos="100000">
                      <a:srgbClr val="BA3FC4"/>
                    </a:gs>
                  </a:gsLst>
                  <a:lin ang="10800000" scaled="1"/>
                </a:gradFill>
                <a:effectLst/>
                <a:uLnTx/>
                <a:uFillTx/>
                <a:latin typeface="Segoe UI Semibold" panose="020B0702040204020203" pitchFamily="34" charset="0"/>
                <a:ea typeface="+mj-ea"/>
                <a:cs typeface="Segoe UI Semibold" panose="020B0702040204020203" pitchFamily="34" charset="0"/>
              </a:rPr>
              <a:t>Copilot in every workload</a:t>
            </a:r>
            <a:endParaRPr kumimoji="0" lang="en-CA"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702040204020203" pitchFamily="34" charset="0"/>
              <a:cs typeface="Segoe UI Semibold" panose="020B0702040204020203" pitchFamily="34" charset="0"/>
            </a:endParaRPr>
          </a:p>
        </p:txBody>
      </p:sp>
      <p:sp>
        <p:nvSpPr>
          <p:cNvPr id="55" name="Rounded Rectangle 13">
            <a:extLst>
              <a:ext uri="{FF2B5EF4-FFF2-40B4-BE49-F238E27FC236}">
                <a16:creationId xmlns:a16="http://schemas.microsoft.com/office/drawing/2014/main" id="{EDAB3614-FF71-DB16-2658-6C3982673B11}"/>
              </a:ext>
              <a:ext uri="{C183D7F6-B498-43B3-948B-1728B52AA6E4}">
                <adec:decorative xmlns:adec="http://schemas.microsoft.com/office/drawing/2017/decorative" val="1"/>
              </a:ext>
            </a:extLst>
          </p:cNvPr>
          <p:cNvSpPr/>
          <p:nvPr/>
        </p:nvSpPr>
        <p:spPr>
          <a:xfrm>
            <a:off x="592138" y="2199647"/>
            <a:ext cx="11017250" cy="3803650"/>
          </a:xfrm>
          <a:prstGeom prst="roundRect">
            <a:avLst>
              <a:gd name="adj" fmla="val 4796"/>
            </a:avLst>
          </a:prstGeom>
          <a:solidFill>
            <a:srgbClr val="FFFDF9"/>
          </a:solidFill>
          <a:ln w="19050" cap="flat">
            <a:gradFill>
              <a:gsLst>
                <a:gs pos="0">
                  <a:srgbClr val="49C5B1"/>
                </a:gs>
                <a:gs pos="100000">
                  <a:srgbClr val="C03BC3"/>
                </a:gs>
              </a:gsLst>
              <a:lin ang="5400000" scaled="1"/>
            </a:gradFill>
            <a:prstDash val="solid"/>
            <a:miter/>
          </a:ln>
          <a:effectLst>
            <a:outerShdw blurRad="50800" dist="38100" dir="2700000" algn="tl" rotWithShape="0">
              <a:prstClr val="black">
                <a:alpha val="20000"/>
              </a:prst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Sans Display" pitchFamily="2" charset="0"/>
              <a:ea typeface="+mn-ea"/>
              <a:cs typeface="Segoe Sans Display" pitchFamily="2" charset="0"/>
            </a:endParaRPr>
          </a:p>
        </p:txBody>
      </p:sp>
      <p:sp>
        <p:nvSpPr>
          <p:cNvPr id="56" name="Rounded Rectangle 6">
            <a:extLst>
              <a:ext uri="{FF2B5EF4-FFF2-40B4-BE49-F238E27FC236}">
                <a16:creationId xmlns:a16="http://schemas.microsoft.com/office/drawing/2014/main" id="{34B172EE-C54D-FF19-37AB-E358004F42AA}"/>
              </a:ext>
              <a:ext uri="{C183D7F6-B498-43B3-948B-1728B52AA6E4}">
                <adec:decorative xmlns:adec="http://schemas.microsoft.com/office/drawing/2017/decorative" val="1"/>
              </a:ext>
            </a:extLst>
          </p:cNvPr>
          <p:cNvSpPr/>
          <p:nvPr/>
        </p:nvSpPr>
        <p:spPr bwMode="auto">
          <a:xfrm>
            <a:off x="688415" y="2389628"/>
            <a:ext cx="1454004" cy="1696531"/>
          </a:xfrm>
          <a:prstGeom prst="roundRect">
            <a:avLst>
              <a:gd name="adj" fmla="val 805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7" name="Rounded Rectangle 6">
            <a:extLst>
              <a:ext uri="{FF2B5EF4-FFF2-40B4-BE49-F238E27FC236}">
                <a16:creationId xmlns:a16="http://schemas.microsoft.com/office/drawing/2014/main" id="{79448102-4ECA-1F98-163F-F8930D018832}"/>
              </a:ext>
              <a:ext uri="{C183D7F6-B498-43B3-948B-1728B52AA6E4}">
                <adec:decorative xmlns:adec="http://schemas.microsoft.com/office/drawing/2017/decorative" val="1"/>
              </a:ext>
            </a:extLst>
          </p:cNvPr>
          <p:cNvSpPr/>
          <p:nvPr/>
        </p:nvSpPr>
        <p:spPr bwMode="auto">
          <a:xfrm>
            <a:off x="2263841" y="2389628"/>
            <a:ext cx="1454004" cy="1696531"/>
          </a:xfrm>
          <a:prstGeom prst="roundRect">
            <a:avLst>
              <a:gd name="adj" fmla="val 805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8" name="Rounded Rectangle 6">
            <a:extLst>
              <a:ext uri="{FF2B5EF4-FFF2-40B4-BE49-F238E27FC236}">
                <a16:creationId xmlns:a16="http://schemas.microsoft.com/office/drawing/2014/main" id="{8C3EA664-FC13-DB0E-E8F3-6CBACEE6C1B6}"/>
              </a:ext>
              <a:ext uri="{C183D7F6-B498-43B3-948B-1728B52AA6E4}">
                <adec:decorative xmlns:adec="http://schemas.microsoft.com/office/drawing/2017/decorative" val="1"/>
              </a:ext>
            </a:extLst>
          </p:cNvPr>
          <p:cNvSpPr/>
          <p:nvPr/>
        </p:nvSpPr>
        <p:spPr bwMode="auto">
          <a:xfrm>
            <a:off x="3839267" y="2389628"/>
            <a:ext cx="2882122" cy="1696531"/>
          </a:xfrm>
          <a:prstGeom prst="roundRect">
            <a:avLst>
              <a:gd name="adj" fmla="val 655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9" name="Rounded Rectangle 6">
            <a:extLst>
              <a:ext uri="{FF2B5EF4-FFF2-40B4-BE49-F238E27FC236}">
                <a16:creationId xmlns:a16="http://schemas.microsoft.com/office/drawing/2014/main" id="{C8004448-CA80-0524-EBFC-AC38342C3165}"/>
              </a:ext>
              <a:ext uri="{C183D7F6-B498-43B3-948B-1728B52AA6E4}">
                <adec:decorative xmlns:adec="http://schemas.microsoft.com/office/drawing/2017/decorative" val="1"/>
              </a:ext>
            </a:extLst>
          </p:cNvPr>
          <p:cNvSpPr/>
          <p:nvPr/>
        </p:nvSpPr>
        <p:spPr bwMode="auto">
          <a:xfrm>
            <a:off x="6842811" y="2389628"/>
            <a:ext cx="1454004" cy="1696531"/>
          </a:xfrm>
          <a:prstGeom prst="roundRect">
            <a:avLst>
              <a:gd name="adj" fmla="val 805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0" name="Rounded Rectangle 6">
            <a:extLst>
              <a:ext uri="{FF2B5EF4-FFF2-40B4-BE49-F238E27FC236}">
                <a16:creationId xmlns:a16="http://schemas.microsoft.com/office/drawing/2014/main" id="{42815EE7-30D9-53AD-9F5B-543BBEC0A639}"/>
              </a:ext>
              <a:ext uri="{C183D7F6-B498-43B3-948B-1728B52AA6E4}">
                <adec:decorative xmlns:adec="http://schemas.microsoft.com/office/drawing/2017/decorative" val="1"/>
              </a:ext>
            </a:extLst>
          </p:cNvPr>
          <p:cNvSpPr/>
          <p:nvPr/>
        </p:nvSpPr>
        <p:spPr bwMode="auto">
          <a:xfrm>
            <a:off x="8418237" y="2389628"/>
            <a:ext cx="1454004" cy="1696531"/>
          </a:xfrm>
          <a:prstGeom prst="roundRect">
            <a:avLst>
              <a:gd name="adj" fmla="val 805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Rounded Rectangle 6">
            <a:extLst>
              <a:ext uri="{FF2B5EF4-FFF2-40B4-BE49-F238E27FC236}">
                <a16:creationId xmlns:a16="http://schemas.microsoft.com/office/drawing/2014/main" id="{7710FA68-9103-0C4D-F034-B17EFDAB6DFC}"/>
              </a:ext>
              <a:ext uri="{C183D7F6-B498-43B3-948B-1728B52AA6E4}">
                <adec:decorative xmlns:adec="http://schemas.microsoft.com/office/drawing/2017/decorative" val="1"/>
              </a:ext>
            </a:extLst>
          </p:cNvPr>
          <p:cNvSpPr/>
          <p:nvPr/>
        </p:nvSpPr>
        <p:spPr bwMode="auto">
          <a:xfrm>
            <a:off x="9993662" y="2389628"/>
            <a:ext cx="1454004" cy="1696531"/>
          </a:xfrm>
          <a:prstGeom prst="roundRect">
            <a:avLst>
              <a:gd name="adj" fmla="val 8056"/>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2" name="Rectangle 61">
            <a:extLst>
              <a:ext uri="{FF2B5EF4-FFF2-40B4-BE49-F238E27FC236}">
                <a16:creationId xmlns:a16="http://schemas.microsoft.com/office/drawing/2014/main" id="{6E968B66-8C2F-AA30-DB27-E320FE777E6A}"/>
              </a:ext>
            </a:extLst>
          </p:cNvPr>
          <p:cNvSpPr/>
          <p:nvPr/>
        </p:nvSpPr>
        <p:spPr>
          <a:xfrm>
            <a:off x="751002" y="4227786"/>
            <a:ext cx="1328828" cy="11079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Generate code to transform data with ease</a:t>
            </a:r>
            <a:r>
              <a:rPr lang="en-US" sz="1200">
                <a:solidFill>
                  <a:srgbClr val="225B61"/>
                </a:solidFill>
                <a:latin typeface="Segoe Sans Text Semilight"/>
              </a:rPr>
              <a:t>—</a:t>
            </a: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and get explanations to </a:t>
            </a:r>
            <a:br>
              <a:rPr kumimoji="0" lang="en-US" sz="1200" b="0" i="0" u="none" strike="noStrike" kern="1200" cap="none" spc="0" normalizeH="0" baseline="0" noProof="0">
                <a:ln>
                  <a:noFill/>
                </a:ln>
                <a:solidFill>
                  <a:srgbClr val="225B61"/>
                </a:solidFill>
                <a:effectLst/>
                <a:uLnTx/>
                <a:uFillTx/>
                <a:latin typeface="Segoe Sans Text Semilight"/>
                <a:ea typeface="+mn-ea"/>
                <a:cs typeface="+mn-cs"/>
              </a:rPr>
            </a:b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clarify complex tasks</a:t>
            </a:r>
          </a:p>
        </p:txBody>
      </p:sp>
      <p:sp>
        <p:nvSpPr>
          <p:cNvPr id="63" name="Rectangle 62">
            <a:extLst>
              <a:ext uri="{FF2B5EF4-FFF2-40B4-BE49-F238E27FC236}">
                <a16:creationId xmlns:a16="http://schemas.microsoft.com/office/drawing/2014/main" id="{D3DA5B4E-01AA-0AD6-8041-D0A2237EB972}"/>
              </a:ext>
            </a:extLst>
          </p:cNvPr>
          <p:cNvSpPr/>
          <p:nvPr/>
        </p:nvSpPr>
        <p:spPr>
          <a:xfrm>
            <a:off x="2293091" y="4227786"/>
            <a:ext cx="1395504" cy="738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Write and explain</a:t>
            </a:r>
            <a:br>
              <a:rPr lang="en-US" sz="1200" b="0" i="0" u="none" strike="noStrike" kern="1200" cap="none" spc="0" normalizeH="0" baseline="0" noProof="0">
                <a:ln>
                  <a:noFill/>
                </a:ln>
                <a:effectLst/>
                <a:uLnTx/>
                <a:uFillTx/>
                <a:latin typeface="Segoe Sans Text Semilight"/>
              </a:rPr>
            </a:b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T-SQL queries</a:t>
            </a:r>
            <a:r>
              <a:rPr lang="en-US" sz="1200">
                <a:solidFill>
                  <a:srgbClr val="225B61"/>
                </a:solidFill>
                <a:latin typeface="Segoe Sans Text Semilight"/>
              </a:rPr>
              <a:t> </a:t>
            </a: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or ask for suggestions and fixes while coding</a:t>
            </a:r>
          </a:p>
        </p:txBody>
      </p:sp>
      <p:sp>
        <p:nvSpPr>
          <p:cNvPr id="64" name="Rectangle 63">
            <a:extLst>
              <a:ext uri="{FF2B5EF4-FFF2-40B4-BE49-F238E27FC236}">
                <a16:creationId xmlns:a16="http://schemas.microsoft.com/office/drawing/2014/main" id="{D1BA4749-11D9-8095-74B3-7C02E95E6579}"/>
              </a:ext>
            </a:extLst>
          </p:cNvPr>
          <p:cNvSpPr/>
          <p:nvPr/>
        </p:nvSpPr>
        <p:spPr>
          <a:xfrm>
            <a:off x="4027889" y="4227786"/>
            <a:ext cx="2504878" cy="738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Quickly generate notebook code to help work with Lakehouse data, suggest visualizations, and get insights</a:t>
            </a:r>
          </a:p>
        </p:txBody>
      </p:sp>
      <p:sp>
        <p:nvSpPr>
          <p:cNvPr id="65" name="Rectangle 64">
            <a:extLst>
              <a:ext uri="{FF2B5EF4-FFF2-40B4-BE49-F238E27FC236}">
                <a16:creationId xmlns:a16="http://schemas.microsoft.com/office/drawing/2014/main" id="{B0C30E05-50BE-4890-5D0D-99FC3B7B071D}"/>
              </a:ext>
            </a:extLst>
          </p:cNvPr>
          <p:cNvSpPr/>
          <p:nvPr/>
        </p:nvSpPr>
        <p:spPr>
          <a:xfrm>
            <a:off x="6872061" y="4227786"/>
            <a:ext cx="1395504" cy="738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Write and explain</a:t>
            </a:r>
            <a:br>
              <a:rPr lang="en-US" sz="1200" b="0" i="0" u="none" strike="noStrike" kern="1200" cap="none" spc="0" normalizeH="0" baseline="0" noProof="0">
                <a:ln>
                  <a:noFill/>
                </a:ln>
                <a:effectLst/>
                <a:uLnTx/>
                <a:uFillTx/>
                <a:latin typeface="Segoe Sans Text Semilight"/>
              </a:rPr>
            </a:b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T-SQL queries or ask for suggestions and fixes while coding</a:t>
            </a:r>
          </a:p>
        </p:txBody>
      </p:sp>
      <p:sp>
        <p:nvSpPr>
          <p:cNvPr id="66" name="Rectangle 65">
            <a:extLst>
              <a:ext uri="{FF2B5EF4-FFF2-40B4-BE49-F238E27FC236}">
                <a16:creationId xmlns:a16="http://schemas.microsoft.com/office/drawing/2014/main" id="{5418F00D-0007-3848-0C9E-9473A679714E}"/>
              </a:ext>
            </a:extLst>
          </p:cNvPr>
          <p:cNvSpPr/>
          <p:nvPr/>
        </p:nvSpPr>
        <p:spPr>
          <a:xfrm>
            <a:off x="8447487" y="4227786"/>
            <a:ext cx="1395504" cy="738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Translate questions into KQL queries that you can execute in real time</a:t>
            </a:r>
          </a:p>
        </p:txBody>
      </p:sp>
      <p:sp>
        <p:nvSpPr>
          <p:cNvPr id="67" name="Rectangle 66">
            <a:extLst>
              <a:ext uri="{FF2B5EF4-FFF2-40B4-BE49-F238E27FC236}">
                <a16:creationId xmlns:a16="http://schemas.microsoft.com/office/drawing/2014/main" id="{3759EF29-524F-AA84-FA85-EC85E29CAE61}"/>
              </a:ext>
            </a:extLst>
          </p:cNvPr>
          <p:cNvSpPr/>
          <p:nvPr/>
        </p:nvSpPr>
        <p:spPr>
          <a:xfrm>
            <a:off x="10052162" y="4227786"/>
            <a:ext cx="1395504" cy="9233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Quickly create report pages, </a:t>
            </a:r>
            <a:r>
              <a:rPr lang="en-US" sz="1200">
                <a:solidFill>
                  <a:srgbClr val="225B61"/>
                </a:solidFill>
                <a:latin typeface="Segoe Sans Text Semilight"/>
              </a:rPr>
              <a:t>get</a:t>
            </a:r>
            <a:r>
              <a:rPr kumimoji="0" lang="en-US" sz="1200" b="0" i="0" u="none" strike="noStrike" kern="1200" cap="none" spc="0" normalizeH="0" baseline="0" noProof="0">
                <a:ln>
                  <a:noFill/>
                </a:ln>
                <a:solidFill>
                  <a:srgbClr val="225B61"/>
                </a:solidFill>
                <a:effectLst/>
                <a:uLnTx/>
                <a:uFillTx/>
                <a:latin typeface="Segoe Sans Text Semilight"/>
                <a:ea typeface="+mn-ea"/>
                <a:cs typeface="+mn-cs"/>
              </a:rPr>
              <a:t> natural-language summaries, and generate synonyms</a:t>
            </a:r>
          </a:p>
        </p:txBody>
      </p:sp>
      <p:cxnSp>
        <p:nvCxnSpPr>
          <p:cNvPr id="68" name="Straight Connector 67">
            <a:extLst>
              <a:ext uri="{FF2B5EF4-FFF2-40B4-BE49-F238E27FC236}">
                <a16:creationId xmlns:a16="http://schemas.microsoft.com/office/drawing/2014/main" id="{EA20E6FB-B9D5-4AAF-BA7C-C049D291FE5D}"/>
              </a:ext>
              <a:ext uri="{C183D7F6-B498-43B3-948B-1728B52AA6E4}">
                <adec:decorative xmlns:adec="http://schemas.microsoft.com/office/drawing/2017/decorative" val="1"/>
              </a:ext>
            </a:extLst>
          </p:cNvPr>
          <p:cNvCxnSpPr>
            <a:cxnSpLocks/>
          </p:cNvCxnSpPr>
          <p:nvPr/>
        </p:nvCxnSpPr>
        <p:spPr>
          <a:xfrm>
            <a:off x="2203130" y="4227785"/>
            <a:ext cx="0" cy="1572875"/>
          </a:xfrm>
          <a:prstGeom prst="line">
            <a:avLst/>
          </a:prstGeom>
          <a:ln w="12700" cap="rnd">
            <a:solidFill>
              <a:srgbClr val="B2B2B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BCDE0F5-DF46-7562-C875-46B021B48D62}"/>
              </a:ext>
              <a:ext uri="{C183D7F6-B498-43B3-948B-1728B52AA6E4}">
                <adec:decorative xmlns:adec="http://schemas.microsoft.com/office/drawing/2017/decorative" val="1"/>
              </a:ext>
            </a:extLst>
          </p:cNvPr>
          <p:cNvCxnSpPr>
            <a:cxnSpLocks/>
          </p:cNvCxnSpPr>
          <p:nvPr/>
        </p:nvCxnSpPr>
        <p:spPr>
          <a:xfrm>
            <a:off x="3778556" y="4227785"/>
            <a:ext cx="0" cy="1572875"/>
          </a:xfrm>
          <a:prstGeom prst="line">
            <a:avLst/>
          </a:prstGeom>
          <a:ln w="12700" cap="rnd">
            <a:solidFill>
              <a:srgbClr val="B2B2B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6F5043-25C5-D1B4-12D9-4BCEBA6D39A6}"/>
              </a:ext>
              <a:ext uri="{C183D7F6-B498-43B3-948B-1728B52AA6E4}">
                <adec:decorative xmlns:adec="http://schemas.microsoft.com/office/drawing/2017/decorative" val="1"/>
              </a:ext>
            </a:extLst>
          </p:cNvPr>
          <p:cNvCxnSpPr>
            <a:cxnSpLocks/>
          </p:cNvCxnSpPr>
          <p:nvPr/>
        </p:nvCxnSpPr>
        <p:spPr>
          <a:xfrm>
            <a:off x="6782100" y="4227785"/>
            <a:ext cx="0" cy="1572875"/>
          </a:xfrm>
          <a:prstGeom prst="line">
            <a:avLst/>
          </a:prstGeom>
          <a:ln w="12700" cap="rnd">
            <a:solidFill>
              <a:srgbClr val="B2B2B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EC396C-2717-7B31-59BF-BA95B346F375}"/>
              </a:ext>
              <a:ext uri="{C183D7F6-B498-43B3-948B-1728B52AA6E4}">
                <adec:decorative xmlns:adec="http://schemas.microsoft.com/office/drawing/2017/decorative" val="1"/>
              </a:ext>
            </a:extLst>
          </p:cNvPr>
          <p:cNvCxnSpPr>
            <a:cxnSpLocks/>
          </p:cNvCxnSpPr>
          <p:nvPr/>
        </p:nvCxnSpPr>
        <p:spPr>
          <a:xfrm>
            <a:off x="8357526" y="4227785"/>
            <a:ext cx="0" cy="1572875"/>
          </a:xfrm>
          <a:prstGeom prst="line">
            <a:avLst/>
          </a:prstGeom>
          <a:ln w="12700" cap="rnd">
            <a:solidFill>
              <a:srgbClr val="B2B2B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1C34F84-2FDE-2048-83FC-CD4696B3ABD5}"/>
              </a:ext>
              <a:ext uri="{C183D7F6-B498-43B3-948B-1728B52AA6E4}">
                <adec:decorative xmlns:adec="http://schemas.microsoft.com/office/drawing/2017/decorative" val="1"/>
              </a:ext>
            </a:extLst>
          </p:cNvPr>
          <p:cNvCxnSpPr>
            <a:cxnSpLocks/>
          </p:cNvCxnSpPr>
          <p:nvPr/>
        </p:nvCxnSpPr>
        <p:spPr>
          <a:xfrm>
            <a:off x="9932952" y="4227785"/>
            <a:ext cx="0" cy="1572875"/>
          </a:xfrm>
          <a:prstGeom prst="line">
            <a:avLst/>
          </a:prstGeom>
          <a:ln w="12700" cap="rnd">
            <a:solidFill>
              <a:srgbClr val="B2B2B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04372B5B-D766-5F40-FA27-C447E16CB4F4}"/>
              </a:ext>
            </a:extLst>
          </p:cNvPr>
          <p:cNvSpPr/>
          <p:nvPr/>
        </p:nvSpPr>
        <p:spPr>
          <a:xfrm>
            <a:off x="909208" y="2460966"/>
            <a:ext cx="1012416" cy="27078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Pct val="90000"/>
              <a:buFontTx/>
              <a:buNone/>
              <a:tabLst/>
              <a:defRPr/>
            </a:pPr>
            <a:r>
              <a:rPr kumimoji="0" lang="en-US" sz="700" b="0" i="0" u="none" strike="noStrike" kern="1200" cap="none" spc="0" normalizeH="0" baseline="0" noProof="0">
                <a:ln w="3175">
                  <a:noFill/>
                </a:ln>
                <a:solidFill>
                  <a:srgbClr val="FFFFFF"/>
                </a:solidFill>
                <a:effectLst/>
                <a:uLnTx/>
                <a:uFillTx/>
                <a:latin typeface="Segoe UI Semibold"/>
                <a:ea typeface="+mn-ea"/>
                <a:cs typeface="+mn-cs"/>
              </a:rPr>
              <a:t>Public Preview</a:t>
            </a:r>
          </a:p>
        </p:txBody>
      </p:sp>
      <p:sp>
        <p:nvSpPr>
          <p:cNvPr id="74" name="Rectangle: Rounded Corners 73">
            <a:extLst>
              <a:ext uri="{FF2B5EF4-FFF2-40B4-BE49-F238E27FC236}">
                <a16:creationId xmlns:a16="http://schemas.microsoft.com/office/drawing/2014/main" id="{E5FEAB51-6E74-7F48-36C7-63356ABB7FB3}"/>
              </a:ext>
            </a:extLst>
          </p:cNvPr>
          <p:cNvSpPr/>
          <p:nvPr/>
        </p:nvSpPr>
        <p:spPr>
          <a:xfrm>
            <a:off x="2484635" y="2459714"/>
            <a:ext cx="1012416" cy="27078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Pct val="90000"/>
              <a:buFontTx/>
              <a:buNone/>
              <a:tabLst/>
              <a:defRPr/>
            </a:pPr>
            <a:r>
              <a:rPr kumimoji="0" lang="en-US" sz="700" b="0" i="0" u="none" strike="noStrike" kern="1200" cap="none" spc="0" normalizeH="0" baseline="0" noProof="0">
                <a:ln w="3175">
                  <a:noFill/>
                </a:ln>
                <a:solidFill>
                  <a:srgbClr val="FFFFFF"/>
                </a:solidFill>
                <a:effectLst/>
                <a:uLnTx/>
                <a:uFillTx/>
                <a:latin typeface="Segoe UI Semibold"/>
                <a:ea typeface="+mn-ea"/>
                <a:cs typeface="+mn-cs"/>
              </a:rPr>
              <a:t>Public Preview</a:t>
            </a:r>
          </a:p>
        </p:txBody>
      </p:sp>
      <p:sp>
        <p:nvSpPr>
          <p:cNvPr id="75" name="Rectangle: Rounded Corners 74">
            <a:extLst>
              <a:ext uri="{FF2B5EF4-FFF2-40B4-BE49-F238E27FC236}">
                <a16:creationId xmlns:a16="http://schemas.microsoft.com/office/drawing/2014/main" id="{A97FA448-6906-E896-E0D6-906412DBBB43}"/>
              </a:ext>
            </a:extLst>
          </p:cNvPr>
          <p:cNvSpPr/>
          <p:nvPr/>
        </p:nvSpPr>
        <p:spPr>
          <a:xfrm>
            <a:off x="4774120" y="2459714"/>
            <a:ext cx="1012416" cy="27078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Pct val="90000"/>
              <a:buFontTx/>
              <a:buNone/>
              <a:tabLst/>
              <a:defRPr/>
            </a:pPr>
            <a:r>
              <a:rPr kumimoji="0" lang="en-US" sz="700" b="0" i="0" u="none" strike="noStrike" kern="1200" cap="none" spc="0" normalizeH="0" baseline="0" noProof="0">
                <a:ln w="3175">
                  <a:noFill/>
                </a:ln>
                <a:solidFill>
                  <a:srgbClr val="FFFFFF"/>
                </a:solidFill>
                <a:effectLst/>
                <a:uLnTx/>
                <a:uFillTx/>
                <a:latin typeface="Segoe UI Semibold"/>
                <a:ea typeface="+mn-ea"/>
                <a:cs typeface="+mn-cs"/>
              </a:rPr>
              <a:t>Public Preview</a:t>
            </a:r>
          </a:p>
        </p:txBody>
      </p:sp>
      <p:sp>
        <p:nvSpPr>
          <p:cNvPr id="76" name="Rectangle: Rounded Corners 75">
            <a:extLst>
              <a:ext uri="{FF2B5EF4-FFF2-40B4-BE49-F238E27FC236}">
                <a16:creationId xmlns:a16="http://schemas.microsoft.com/office/drawing/2014/main" id="{05AF0214-4AEF-B94F-0CBB-9EEA8CD1AB0F}"/>
              </a:ext>
            </a:extLst>
          </p:cNvPr>
          <p:cNvSpPr/>
          <p:nvPr/>
        </p:nvSpPr>
        <p:spPr>
          <a:xfrm>
            <a:off x="7080989" y="2459714"/>
            <a:ext cx="1012416" cy="27078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Pct val="90000"/>
              <a:buFontTx/>
              <a:buNone/>
              <a:tabLst/>
              <a:defRPr/>
            </a:pPr>
            <a:r>
              <a:rPr kumimoji="0" lang="en-US" sz="700" b="0" i="0" u="none" strike="noStrike" kern="1200" cap="none" spc="0" normalizeH="0" baseline="0" noProof="0">
                <a:ln w="3175">
                  <a:noFill/>
                </a:ln>
                <a:solidFill>
                  <a:srgbClr val="FFFFFF"/>
                </a:solidFill>
                <a:effectLst/>
                <a:uLnTx/>
                <a:uFillTx/>
                <a:latin typeface="Segoe UI Semibold"/>
                <a:ea typeface="+mn-ea"/>
                <a:cs typeface="+mn-cs"/>
              </a:rPr>
              <a:t>Public Preview</a:t>
            </a:r>
          </a:p>
        </p:txBody>
      </p:sp>
      <p:sp>
        <p:nvSpPr>
          <p:cNvPr id="77" name="Rectangle: Rounded Corners 76">
            <a:extLst>
              <a:ext uri="{FF2B5EF4-FFF2-40B4-BE49-F238E27FC236}">
                <a16:creationId xmlns:a16="http://schemas.microsoft.com/office/drawing/2014/main" id="{947980BE-B1E3-55F4-AFA1-01CB9E6E80AD}"/>
              </a:ext>
            </a:extLst>
          </p:cNvPr>
          <p:cNvSpPr/>
          <p:nvPr/>
        </p:nvSpPr>
        <p:spPr>
          <a:xfrm>
            <a:off x="8639031" y="2482478"/>
            <a:ext cx="1012416" cy="27078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Pct val="90000"/>
              <a:buFontTx/>
              <a:buNone/>
              <a:tabLst/>
              <a:defRPr/>
            </a:pPr>
            <a:r>
              <a:rPr kumimoji="0" lang="en-US" sz="700" b="0" i="0" u="none" strike="noStrike" kern="1200" cap="none" spc="0" normalizeH="0" baseline="0" noProof="0">
                <a:ln w="3175">
                  <a:noFill/>
                </a:ln>
                <a:solidFill>
                  <a:srgbClr val="FFFFFF"/>
                </a:solidFill>
                <a:effectLst/>
                <a:uLnTx/>
                <a:uFillTx/>
                <a:latin typeface="Segoe UI Semibold"/>
                <a:ea typeface="+mn-ea"/>
                <a:cs typeface="+mn-cs"/>
              </a:rPr>
              <a:t>GA</a:t>
            </a:r>
          </a:p>
        </p:txBody>
      </p:sp>
      <p:sp>
        <p:nvSpPr>
          <p:cNvPr id="78" name="Rectangle: Rounded Corners 77">
            <a:extLst>
              <a:ext uri="{FF2B5EF4-FFF2-40B4-BE49-F238E27FC236}">
                <a16:creationId xmlns:a16="http://schemas.microsoft.com/office/drawing/2014/main" id="{62620522-6E60-6421-F33E-6011BDCCD067}"/>
              </a:ext>
            </a:extLst>
          </p:cNvPr>
          <p:cNvSpPr/>
          <p:nvPr/>
        </p:nvSpPr>
        <p:spPr>
          <a:xfrm>
            <a:off x="10276202" y="2459714"/>
            <a:ext cx="1012416" cy="27078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Pct val="90000"/>
              <a:buFontTx/>
              <a:buNone/>
              <a:tabLst/>
              <a:defRPr/>
            </a:pPr>
            <a:r>
              <a:rPr kumimoji="0" lang="en-US" sz="700" b="0" i="0" u="none" strike="noStrike" kern="1200" cap="none" spc="0" normalizeH="0" baseline="0" noProof="0">
                <a:ln w="3175">
                  <a:noFill/>
                </a:ln>
                <a:solidFill>
                  <a:srgbClr val="FFFFFF"/>
                </a:solidFill>
                <a:effectLst/>
                <a:uLnTx/>
                <a:uFillTx/>
                <a:latin typeface="Segoe UI Semibold"/>
                <a:ea typeface="+mn-ea"/>
                <a:cs typeface="+mn-cs"/>
              </a:rPr>
              <a:t>GA</a:t>
            </a:r>
          </a:p>
        </p:txBody>
      </p:sp>
      <p:pic>
        <p:nvPicPr>
          <p:cNvPr id="79" name="Picture 78">
            <a:extLst>
              <a:ext uri="{FF2B5EF4-FFF2-40B4-BE49-F238E27FC236}">
                <a16:creationId xmlns:a16="http://schemas.microsoft.com/office/drawing/2014/main" id="{0E5762F0-5012-1FE6-F79B-DA2B34A9300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241660" y="2998535"/>
            <a:ext cx="347514" cy="331126"/>
          </a:xfrm>
          <a:prstGeom prst="rect">
            <a:avLst/>
          </a:prstGeom>
        </p:spPr>
      </p:pic>
      <p:pic>
        <p:nvPicPr>
          <p:cNvPr id="80" name="Picture 45">
            <a:extLst>
              <a:ext uri="{FF2B5EF4-FFF2-40B4-BE49-F238E27FC236}">
                <a16:creationId xmlns:a16="http://schemas.microsoft.com/office/drawing/2014/main" id="{6EDD0F53-3026-2A40-B617-9075F4B9F7F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377575" y="2998535"/>
            <a:ext cx="419244" cy="419242"/>
          </a:xfrm>
          <a:prstGeom prst="rect">
            <a:avLst/>
          </a:prstGeom>
        </p:spPr>
      </p:pic>
      <p:pic>
        <p:nvPicPr>
          <p:cNvPr id="81" name="Picture 80">
            <a:extLst>
              <a:ext uri="{FF2B5EF4-FFF2-40B4-BE49-F238E27FC236}">
                <a16:creationId xmlns:a16="http://schemas.microsoft.com/office/drawing/2014/main" id="{371ABCA9-7B88-DDD5-4662-D1DAC609DE49}"/>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4408841" y="2998535"/>
            <a:ext cx="347514" cy="331126"/>
          </a:xfrm>
          <a:prstGeom prst="rect">
            <a:avLst/>
          </a:prstGeom>
        </p:spPr>
      </p:pic>
      <p:pic>
        <p:nvPicPr>
          <p:cNvPr id="82" name="Picture 81">
            <a:extLst>
              <a:ext uri="{FF2B5EF4-FFF2-40B4-BE49-F238E27FC236}">
                <a16:creationId xmlns:a16="http://schemas.microsoft.com/office/drawing/2014/main" id="{A699A641-3589-EDC6-DB68-BE797A43AE13}"/>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5804301" y="2998535"/>
            <a:ext cx="347514" cy="331126"/>
          </a:xfrm>
          <a:prstGeom prst="rect">
            <a:avLst/>
          </a:prstGeom>
        </p:spPr>
      </p:pic>
      <p:sp>
        <p:nvSpPr>
          <p:cNvPr id="83" name="Text Placeholder 2">
            <a:extLst>
              <a:ext uri="{FF2B5EF4-FFF2-40B4-BE49-F238E27FC236}">
                <a16:creationId xmlns:a16="http://schemas.microsoft.com/office/drawing/2014/main" id="{6290FAAD-5104-D0B0-A642-E37EA7111C7D}"/>
              </a:ext>
            </a:extLst>
          </p:cNvPr>
          <p:cNvSpPr txBox="1">
            <a:spLocks/>
          </p:cNvSpPr>
          <p:nvPr/>
        </p:nvSpPr>
        <p:spPr>
          <a:xfrm>
            <a:off x="4134982" y="3528579"/>
            <a:ext cx="2290692" cy="184666"/>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Data Engineering &amp; Data Science</a:t>
            </a:r>
          </a:p>
        </p:txBody>
      </p:sp>
      <p:pic>
        <p:nvPicPr>
          <p:cNvPr id="84" name="Picture 83">
            <a:extLst>
              <a:ext uri="{FF2B5EF4-FFF2-40B4-BE49-F238E27FC236}">
                <a16:creationId xmlns:a16="http://schemas.microsoft.com/office/drawing/2014/main" id="{F6D72FF2-C43C-216B-B66E-5D53BC7C0817}"/>
              </a:ext>
              <a:ext uri="{C183D7F6-B498-43B3-948B-1728B52AA6E4}">
                <adec:decorative xmlns:adec="http://schemas.microsoft.com/office/drawing/2017/decorative" val="1"/>
              </a:ext>
            </a:extLst>
          </p:cNvPr>
          <p:cNvPicPr>
            <a:picLocks noChangeAspect="1"/>
          </p:cNvPicPr>
          <p:nvPr/>
        </p:nvPicPr>
        <p:blipFill rotWithShape="1">
          <a:blip r:embed="rId8"/>
          <a:srcRect b="2629"/>
          <a:stretch/>
        </p:blipFill>
        <p:spPr>
          <a:xfrm>
            <a:off x="2821142" y="2957192"/>
            <a:ext cx="339402" cy="331124"/>
          </a:xfrm>
          <a:prstGeom prst="rect">
            <a:avLst/>
          </a:prstGeom>
        </p:spPr>
      </p:pic>
      <p:sp>
        <p:nvSpPr>
          <p:cNvPr id="85" name="Text Placeholder 2">
            <a:extLst>
              <a:ext uri="{FF2B5EF4-FFF2-40B4-BE49-F238E27FC236}">
                <a16:creationId xmlns:a16="http://schemas.microsoft.com/office/drawing/2014/main" id="{08AE9198-7A4B-AF0E-13F6-1AF2FB78D8D1}"/>
              </a:ext>
            </a:extLst>
          </p:cNvPr>
          <p:cNvSpPr txBox="1">
            <a:spLocks/>
          </p:cNvSpPr>
          <p:nvPr/>
        </p:nvSpPr>
        <p:spPr>
          <a:xfrm>
            <a:off x="7101573" y="3528579"/>
            <a:ext cx="936480" cy="184666"/>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bg1"/>
                </a:solidFill>
                <a:latin typeface="Segoe Sans Display Semibold" pitchFamily="2" charset="0"/>
                <a:cs typeface="Segoe Sans Display Semibold" pitchFamily="2"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Data</a:t>
            </a:r>
            <a:r>
              <a:rPr lang="en-US" sz="1200">
                <a:solidFill>
                  <a:srgbClr val="225B61"/>
                </a:solidFill>
              </a:rPr>
              <a:t>bases</a:t>
            </a:r>
            <a:endParaRPr kumimoji="0" lang="en-US" sz="1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endParaRPr>
          </a:p>
        </p:txBody>
      </p:sp>
      <p:sp>
        <p:nvSpPr>
          <p:cNvPr id="86" name="Text Placeholder 2">
            <a:extLst>
              <a:ext uri="{FF2B5EF4-FFF2-40B4-BE49-F238E27FC236}">
                <a16:creationId xmlns:a16="http://schemas.microsoft.com/office/drawing/2014/main" id="{AABC42BB-D111-8D3D-A7A9-43AA255DB9E9}"/>
              </a:ext>
            </a:extLst>
          </p:cNvPr>
          <p:cNvSpPr txBox="1">
            <a:spLocks/>
          </p:cNvSpPr>
          <p:nvPr/>
        </p:nvSpPr>
        <p:spPr>
          <a:xfrm>
            <a:off x="2522603" y="3528579"/>
            <a:ext cx="936480" cy="369332"/>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bg1"/>
                </a:solidFill>
                <a:latin typeface="Segoe Sans Display Semibold" pitchFamily="2" charset="0"/>
                <a:cs typeface="Segoe Sans Display Semibold" pitchFamily="2"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Data Warehouse</a:t>
            </a:r>
          </a:p>
        </p:txBody>
      </p:sp>
      <p:sp>
        <p:nvSpPr>
          <p:cNvPr id="87" name="Text Placeholder 2">
            <a:extLst>
              <a:ext uri="{FF2B5EF4-FFF2-40B4-BE49-F238E27FC236}">
                <a16:creationId xmlns:a16="http://schemas.microsoft.com/office/drawing/2014/main" id="{CCC9274C-DF3A-3525-C719-7B7D4F2542C2}"/>
              </a:ext>
            </a:extLst>
          </p:cNvPr>
          <p:cNvSpPr txBox="1">
            <a:spLocks/>
          </p:cNvSpPr>
          <p:nvPr/>
        </p:nvSpPr>
        <p:spPr>
          <a:xfrm>
            <a:off x="947177" y="3528579"/>
            <a:ext cx="936480" cy="184666"/>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bg1"/>
                </a:solidFill>
                <a:latin typeface="Segoe Sans Display Semibold" pitchFamily="2" charset="0"/>
                <a:cs typeface="Segoe Sans Display Semibold" pitchFamily="2"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Data Factory</a:t>
            </a:r>
          </a:p>
        </p:txBody>
      </p:sp>
      <p:sp>
        <p:nvSpPr>
          <p:cNvPr id="88" name="Text Placeholder 2">
            <a:extLst>
              <a:ext uri="{FF2B5EF4-FFF2-40B4-BE49-F238E27FC236}">
                <a16:creationId xmlns:a16="http://schemas.microsoft.com/office/drawing/2014/main" id="{4D4A1583-D77B-1B59-EDBB-1A110CF9C770}"/>
              </a:ext>
            </a:extLst>
          </p:cNvPr>
          <p:cNvSpPr txBox="1">
            <a:spLocks/>
          </p:cNvSpPr>
          <p:nvPr/>
        </p:nvSpPr>
        <p:spPr>
          <a:xfrm>
            <a:off x="8676999" y="3528579"/>
            <a:ext cx="936480" cy="369332"/>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bg1"/>
                </a:solidFill>
                <a:latin typeface="Segoe Sans Display Semibold" pitchFamily="2" charset="0"/>
                <a:cs typeface="Segoe Sans Display Semibold" pitchFamily="2"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Real-Time Intelligence</a:t>
            </a:r>
          </a:p>
        </p:txBody>
      </p:sp>
      <p:sp>
        <p:nvSpPr>
          <p:cNvPr id="89" name="Text Placeholder 2">
            <a:extLst>
              <a:ext uri="{FF2B5EF4-FFF2-40B4-BE49-F238E27FC236}">
                <a16:creationId xmlns:a16="http://schemas.microsoft.com/office/drawing/2014/main" id="{215B8F71-DA4D-7C8C-7BA1-AFC609C7296E}"/>
              </a:ext>
            </a:extLst>
          </p:cNvPr>
          <p:cNvSpPr txBox="1">
            <a:spLocks/>
          </p:cNvSpPr>
          <p:nvPr/>
        </p:nvSpPr>
        <p:spPr>
          <a:xfrm>
            <a:off x="10252424" y="3528579"/>
            <a:ext cx="936480" cy="184666"/>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bg1"/>
                </a:solidFill>
                <a:latin typeface="Segoe Sans Display Semibold" pitchFamily="2" charset="0"/>
                <a:cs typeface="Segoe Sans Display Semibold" pitchFamily="2"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Power BI</a:t>
            </a:r>
          </a:p>
        </p:txBody>
      </p:sp>
      <p:pic>
        <p:nvPicPr>
          <p:cNvPr id="90" name="Graphic 89">
            <a:extLst>
              <a:ext uri="{FF2B5EF4-FFF2-40B4-BE49-F238E27FC236}">
                <a16:creationId xmlns:a16="http://schemas.microsoft.com/office/drawing/2014/main" id="{0E59CC19-B0E8-EA4D-8315-B1B47D175B42}"/>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9367" y="2982537"/>
            <a:ext cx="381094" cy="363122"/>
          </a:xfrm>
          <a:prstGeom prst="rect">
            <a:avLst/>
          </a:prstGeom>
        </p:spPr>
      </p:pic>
      <p:pic>
        <p:nvPicPr>
          <p:cNvPr id="91" name="Picture 90">
            <a:extLst>
              <a:ext uri="{FF2B5EF4-FFF2-40B4-BE49-F238E27FC236}">
                <a16:creationId xmlns:a16="http://schemas.microsoft.com/office/drawing/2014/main" id="{10B88FB0-9173-3A99-78D3-8DA04CB5EDBF}"/>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8955663" y="2959081"/>
            <a:ext cx="414249" cy="414638"/>
          </a:xfrm>
          <a:prstGeom prst="rect">
            <a:avLst/>
          </a:prstGeom>
        </p:spPr>
      </p:pic>
    </p:spTree>
    <p:extLst>
      <p:ext uri="{BB962C8B-B14F-4D97-AF65-F5344CB8AC3E}">
        <p14:creationId xmlns:p14="http://schemas.microsoft.com/office/powerpoint/2010/main" val="3544638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9CDA8-257C-E446-CBB9-F0F76604F873}"/>
            </a:ext>
          </a:extLst>
        </p:cNvPr>
        <p:cNvGrpSpPr/>
        <p:nvPr/>
      </p:nvGrpSpPr>
      <p:grpSpPr>
        <a:xfrm>
          <a:off x="0" y="0"/>
          <a:ext cx="0" cy="0"/>
          <a:chOff x="0" y="0"/>
          <a:chExt cx="0" cy="0"/>
        </a:xfrm>
      </p:grpSpPr>
      <p:sp>
        <p:nvSpPr>
          <p:cNvPr id="37" name="TextBox 36">
            <a:extLst>
              <a:ext uri="{FF2B5EF4-FFF2-40B4-BE49-F238E27FC236}">
                <a16:creationId xmlns:a16="http://schemas.microsoft.com/office/drawing/2014/main" id="{851F0188-DD11-5A5A-4A1C-1F7946D422B8}"/>
              </a:ext>
            </a:extLst>
          </p:cNvPr>
          <p:cNvSpPr txBox="1"/>
          <p:nvPr/>
        </p:nvSpPr>
        <p:spPr>
          <a:xfrm>
            <a:off x="1898435" y="1118410"/>
            <a:ext cx="8395130" cy="577530"/>
          </a:xfrm>
          <a:prstGeom prst="rect">
            <a:avLst/>
          </a:prstGeom>
          <a:noFill/>
        </p:spPr>
        <p:txBody>
          <a:bodyPr wrap="square">
            <a:spAutoFit/>
          </a:bodyPr>
          <a:lstStyle/>
          <a:p>
            <a:pPr marL="0" marR="0" lvl="0" indent="0" algn="ctr" defTabSz="914400" rtl="0" eaLnBrk="1" fontAlgn="auto" latinLnBrk="0" hangingPunct="1">
              <a:lnSpc>
                <a:spcPct val="150000"/>
              </a:lnSpc>
              <a:spcBef>
                <a:spcPts val="3600"/>
              </a:spcBef>
              <a:spcAft>
                <a:spcPts val="0"/>
              </a:spcAft>
              <a:buClrTx/>
              <a:buSzTx/>
              <a:buFontTx/>
              <a:buNone/>
              <a:tabLst/>
              <a:defRPr/>
            </a:pPr>
            <a:r>
              <a:rPr kumimoji="0" lang="en-CA" sz="2400" b="0" i="0" u="none" strike="noStrike" kern="1200" cap="none" spc="0" normalizeH="0" baseline="0" noProof="0">
                <a:ln>
                  <a:noFill/>
                </a:ln>
                <a:effectLst/>
                <a:uLnTx/>
                <a:uFillTx/>
                <a:latin typeface="Segoe Sans Text" panose="020F0502020204030204"/>
                <a:ea typeface="+mn-ea"/>
                <a:cs typeface="Segoe UI" panose="020B0502040204020203" pitchFamily="34" charset="0"/>
              </a:rPr>
              <a:t>Copilot isn’t just for creators</a:t>
            </a:r>
          </a:p>
        </p:txBody>
      </p:sp>
      <p:sp>
        <p:nvSpPr>
          <p:cNvPr id="6" name="Title 2">
            <a:extLst>
              <a:ext uri="{FF2B5EF4-FFF2-40B4-BE49-F238E27FC236}">
                <a16:creationId xmlns:a16="http://schemas.microsoft.com/office/drawing/2014/main" id="{29E0E3AD-85D7-584E-1473-92E60EFA0DB6}"/>
              </a:ext>
            </a:extLst>
          </p:cNvPr>
          <p:cNvSpPr txBox="1">
            <a:spLocks/>
          </p:cNvSpPr>
          <p:nvPr/>
        </p:nvSpPr>
        <p:spPr>
          <a:xfrm>
            <a:off x="582614" y="620490"/>
            <a:ext cx="11026774" cy="6198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a:ln>
                  <a:noFill/>
                </a:ln>
                <a:gradFill>
                  <a:gsLst>
                    <a:gs pos="0">
                      <a:srgbClr val="286BD1"/>
                    </a:gs>
                    <a:gs pos="100000">
                      <a:srgbClr val="BA3FC4"/>
                    </a:gs>
                  </a:gsLst>
                  <a:lin ang="10800000" scaled="1"/>
                </a:gradFill>
                <a:effectLst/>
                <a:uLnTx/>
                <a:uFillTx/>
                <a:latin typeface="Segoe UI Semibold" panose="020B0702040204020203" pitchFamily="34" charset="0"/>
                <a:ea typeface="+mj-ea"/>
                <a:cs typeface="Segoe UI Semibold" panose="020B0702040204020203" pitchFamily="34" charset="0"/>
              </a:rPr>
              <a:t>AI-driven insights for consumers</a:t>
            </a:r>
            <a:endParaRPr kumimoji="0" lang="en-CA"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702040204020203" pitchFamily="34" charset="0"/>
              <a:cs typeface="Segoe UI Semibold" panose="020B0702040204020203"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873C06B8-2461-91F8-DE6B-BCC294384C01}"/>
              </a:ext>
            </a:extLst>
          </p:cNvPr>
          <p:cNvPicPr>
            <a:picLocks noChangeAspect="1"/>
          </p:cNvPicPr>
          <p:nvPr/>
        </p:nvPicPr>
        <p:blipFill>
          <a:blip r:embed="rId3"/>
          <a:stretch>
            <a:fillRect/>
          </a:stretch>
        </p:blipFill>
        <p:spPr>
          <a:xfrm>
            <a:off x="2149054" y="2124587"/>
            <a:ext cx="7893891" cy="4440314"/>
          </a:xfrm>
          <a:prstGeom prst="roundRect">
            <a:avLst>
              <a:gd name="adj" fmla="val 3556"/>
            </a:avLst>
          </a:prstGeom>
          <a:solidFill>
            <a:srgbClr val="FAFAFA"/>
          </a:solidFill>
          <a:ln>
            <a:solidFill>
              <a:schemeClr val="tx1">
                <a:lumMod val="65000"/>
              </a:schemeClr>
            </a:solidFill>
          </a:ln>
        </p:spPr>
      </p:pic>
    </p:spTree>
    <p:extLst>
      <p:ext uri="{BB962C8B-B14F-4D97-AF65-F5344CB8AC3E}">
        <p14:creationId xmlns:p14="http://schemas.microsoft.com/office/powerpoint/2010/main" val="430750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22DE5-E30A-7C5B-0D5B-E0FD04B4E66F}"/>
              </a:ext>
            </a:extLst>
          </p:cNvPr>
          <p:cNvSpPr>
            <a:spLocks noGrp="1"/>
          </p:cNvSpPr>
          <p:nvPr>
            <p:ph type="title"/>
          </p:nvPr>
        </p:nvSpPr>
        <p:spPr/>
        <p:txBody>
          <a:bodyPr/>
          <a:lstStyle/>
          <a:p>
            <a:r>
              <a:rPr lang="en-US"/>
              <a:t>AI guidance in notebooks with Copilot</a:t>
            </a:r>
          </a:p>
        </p:txBody>
      </p:sp>
      <p:sp>
        <p:nvSpPr>
          <p:cNvPr id="4" name="Text Placeholder 3">
            <a:extLst>
              <a:ext uri="{FF2B5EF4-FFF2-40B4-BE49-F238E27FC236}">
                <a16:creationId xmlns:a16="http://schemas.microsoft.com/office/drawing/2014/main" id="{50090223-80C4-9A87-3201-DC9B54BEAD89}"/>
              </a:ext>
            </a:extLst>
          </p:cNvPr>
          <p:cNvSpPr>
            <a:spLocks noGrp="1"/>
          </p:cNvSpPr>
          <p:nvPr>
            <p:ph type="body" sz="quarter" idx="26"/>
          </p:nvPr>
        </p:nvSpPr>
        <p:spPr/>
        <p:txBody>
          <a:bodyPr/>
          <a:lstStyle/>
          <a:p>
            <a:r>
              <a:rPr lang="en-US"/>
              <a:t>Ask Copilot for help from a </a:t>
            </a:r>
            <a:r>
              <a:rPr lang="en-US">
                <a:solidFill>
                  <a:srgbClr val="0194E2"/>
                </a:solidFill>
                <a:latin typeface="Segoe UI Semibold" panose="020B0702040204020203" pitchFamily="34" charset="0"/>
                <a:cs typeface="Segoe UI Semibold" panose="020B0702040204020203" pitchFamily="34" charset="0"/>
              </a:rPr>
              <a:t>built-in chat pane </a:t>
            </a:r>
            <a:r>
              <a:rPr lang="en-US"/>
              <a:t>with sample prompts to get started</a:t>
            </a:r>
          </a:p>
          <a:p>
            <a:r>
              <a:rPr lang="en-US"/>
              <a:t>Leverage Copilot </a:t>
            </a:r>
            <a:r>
              <a:rPr lang="en-US">
                <a:solidFill>
                  <a:srgbClr val="0194E2"/>
                </a:solidFill>
                <a:latin typeface="Segoe UI Semibold" panose="020B0702040204020203" pitchFamily="34" charset="0"/>
                <a:cs typeface="Segoe UI Semibold" panose="020B0702040204020203" pitchFamily="34" charset="0"/>
              </a:rPr>
              <a:t>directly from any code cell </a:t>
            </a:r>
            <a:r>
              <a:rPr lang="en-US"/>
              <a:t>for a more natural developer experience</a:t>
            </a:r>
            <a:endParaRPr lang="en-US">
              <a:solidFill>
                <a:srgbClr val="0194E2"/>
              </a:solidFill>
              <a:latin typeface="Segoe UI Semibold" panose="020B0702040204020203" pitchFamily="34" charset="0"/>
              <a:cs typeface="Segoe UI Semibold" panose="020B0702040204020203" pitchFamily="34" charset="0"/>
            </a:endParaRPr>
          </a:p>
          <a:p>
            <a:r>
              <a:rPr lang="en-US"/>
              <a:t>Use quick actions to </a:t>
            </a:r>
            <a:r>
              <a:rPr lang="en-US">
                <a:solidFill>
                  <a:srgbClr val="0194E2"/>
                </a:solidFill>
                <a:latin typeface="Segoe UI Semibold" panose="020B0702040204020203" pitchFamily="34" charset="0"/>
                <a:cs typeface="Segoe UI Semibold" panose="020B0702040204020203" pitchFamily="34" charset="0"/>
              </a:rPr>
              <a:t>explain, optimize, and document code</a:t>
            </a:r>
          </a:p>
          <a:p>
            <a:r>
              <a:rPr lang="en-US"/>
              <a:t>Debug Python or PySpark logic with </a:t>
            </a:r>
            <a:r>
              <a:rPr lang="en-US">
                <a:solidFill>
                  <a:srgbClr val="0194E2"/>
                </a:solidFill>
                <a:latin typeface="Segoe UI Semibold" panose="020B0702040204020203" pitchFamily="34" charset="0"/>
                <a:cs typeface="Segoe UI Semibold" panose="020B0702040204020203" pitchFamily="34" charset="0"/>
              </a:rPr>
              <a:t>just a few clicks</a:t>
            </a:r>
          </a:p>
          <a:p>
            <a:pPr marL="0" indent="0">
              <a:buNone/>
            </a:pPr>
            <a:endParaRPr lang="en-US"/>
          </a:p>
        </p:txBody>
      </p:sp>
      <p:sp>
        <p:nvSpPr>
          <p:cNvPr id="7" name="Rectangle: Rounded Corners 6">
            <a:extLst>
              <a:ext uri="{FF2B5EF4-FFF2-40B4-BE49-F238E27FC236}">
                <a16:creationId xmlns:a16="http://schemas.microsoft.com/office/drawing/2014/main" id="{594C61F8-B957-E364-9C9E-36616C181B37}"/>
              </a:ext>
              <a:ext uri="{C183D7F6-B498-43B3-948B-1728B52AA6E4}">
                <adec:decorative xmlns:adec="http://schemas.microsoft.com/office/drawing/2017/decorative" val="1"/>
              </a:ext>
            </a:extLst>
          </p:cNvPr>
          <p:cNvSpPr/>
          <p:nvPr/>
        </p:nvSpPr>
        <p:spPr bwMode="auto">
          <a:xfrm>
            <a:off x="10187244" y="502681"/>
            <a:ext cx="1828799" cy="45876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99783" fontAlgn="base">
              <a:spcBef>
                <a:spcPts val="508"/>
              </a:spcBef>
              <a:spcAft>
                <a:spcPts val="508"/>
              </a:spcAft>
              <a:buSzPct val="90000"/>
            </a:pPr>
            <a:r>
              <a:rPr lang="en-US" sz="1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Public preview</a:t>
            </a:r>
          </a:p>
        </p:txBody>
      </p:sp>
      <p:pic>
        <p:nvPicPr>
          <p:cNvPr id="13" name="Picture Placeholder 12" descr="A screenshot of a computer&#10;&#10;AI-generated content may be incorrect.">
            <a:extLst>
              <a:ext uri="{FF2B5EF4-FFF2-40B4-BE49-F238E27FC236}">
                <a16:creationId xmlns:a16="http://schemas.microsoft.com/office/drawing/2014/main" id="{B9669129-620D-D205-9359-549348F8A157}"/>
              </a:ext>
            </a:extLst>
          </p:cNvPr>
          <p:cNvPicPr>
            <a:picLocks noGrp="1" noChangeAspect="1"/>
          </p:cNvPicPr>
          <p:nvPr>
            <p:ph type="pic" sz="quarter" idx="12"/>
          </p:nvPr>
        </p:nvPicPr>
        <p:blipFill>
          <a:blip r:embed="rId2"/>
          <a:srcRect t="29" b="29"/>
          <a:stretch>
            <a:fillRect/>
          </a:stretch>
        </p:blipFill>
        <p:spPr/>
      </p:pic>
    </p:spTree>
    <p:extLst>
      <p:ext uri="{BB962C8B-B14F-4D97-AF65-F5344CB8AC3E}">
        <p14:creationId xmlns:p14="http://schemas.microsoft.com/office/powerpoint/2010/main" val="1313632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53059E-A597-47F9-BE8E-054C64281CED}"/>
              </a:ext>
            </a:extLst>
          </p:cNvPr>
          <p:cNvSpPr>
            <a:spLocks noGrp="1"/>
          </p:cNvSpPr>
          <p:nvPr>
            <p:ph type="title"/>
          </p:nvPr>
        </p:nvSpPr>
        <p:spPr>
          <a:xfrm>
            <a:off x="5965371" y="2190158"/>
            <a:ext cx="5655129" cy="129327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flip="none">
                  <a:gsLst>
                    <a:gs pos="0">
                      <a:srgbClr val="0F5CCA"/>
                    </a:gs>
                    <a:gs pos="100000">
                      <a:srgbClr val="B238BA"/>
                    </a:gs>
                  </a:gsLst>
                  <a:lin ang="10800000" scaled="1"/>
                  <a:tileRect/>
                </a:gradFill>
                <a:effectLst/>
                <a:uLnTx/>
                <a:uFillTx/>
                <a:latin typeface="Segoe Sans Display"/>
                <a:ea typeface="+mn-ea"/>
                <a:cs typeface="Segoe Sans Display"/>
              </a:rPr>
              <a:t>05 	</a:t>
            </a:r>
            <a:r>
              <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a:rPr>
              <a:t>Data Wrangler in Fabric</a:t>
            </a:r>
            <a:endPar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2609324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B293-C9E7-855B-CBF1-D9810E6CCC35}"/>
            </a:ext>
          </a:extLst>
        </p:cNvPr>
        <p:cNvGrpSpPr/>
        <p:nvPr/>
      </p:nvGrpSpPr>
      <p:grpSpPr>
        <a:xfrm>
          <a:off x="0" y="0"/>
          <a:ext cx="0" cy="0"/>
          <a:chOff x="0" y="0"/>
          <a:chExt cx="0" cy="0"/>
        </a:xfrm>
      </p:grpSpPr>
      <p:pic>
        <p:nvPicPr>
          <p:cNvPr id="11" name="Picture Placeholder 10" descr="A screenshot of a computer&#10;&#10;AI-generated content may be incorrect.">
            <a:extLst>
              <a:ext uri="{FF2B5EF4-FFF2-40B4-BE49-F238E27FC236}">
                <a16:creationId xmlns:a16="http://schemas.microsoft.com/office/drawing/2014/main" id="{22ECC990-41F9-0DC6-CBFC-B97819D88C9C}"/>
              </a:ext>
            </a:extLst>
          </p:cNvPr>
          <p:cNvPicPr>
            <a:picLocks noGrp="1" noChangeAspect="1"/>
          </p:cNvPicPr>
          <p:nvPr>
            <p:ph type="pic" sz="quarter" idx="12"/>
          </p:nvPr>
        </p:nvPicPr>
        <p:blipFill>
          <a:blip r:embed="rId2"/>
          <a:srcRect t="90" b="90"/>
          <a:stretch>
            <a:fillRect/>
          </a:stretch>
        </p:blipFill>
        <p:spPr/>
      </p:pic>
      <p:sp>
        <p:nvSpPr>
          <p:cNvPr id="3" name="Title 2">
            <a:extLst>
              <a:ext uri="{FF2B5EF4-FFF2-40B4-BE49-F238E27FC236}">
                <a16:creationId xmlns:a16="http://schemas.microsoft.com/office/drawing/2014/main" id="{68FDC2D0-712F-AE07-33AA-A408E84DC185}"/>
              </a:ext>
            </a:extLst>
          </p:cNvPr>
          <p:cNvSpPr>
            <a:spLocks noGrp="1"/>
          </p:cNvSpPr>
          <p:nvPr>
            <p:ph type="title"/>
          </p:nvPr>
        </p:nvSpPr>
        <p:spPr>
          <a:xfrm>
            <a:off x="563880" y="503396"/>
            <a:ext cx="11064240" cy="724535"/>
          </a:xfrm>
        </p:spPr>
        <p:txBody>
          <a:bodyPr/>
          <a:lstStyle/>
          <a:p>
            <a:r>
              <a:rPr lang="en-US"/>
              <a:t>AI-powered analysis with Data Wrangler</a:t>
            </a:r>
          </a:p>
        </p:txBody>
      </p:sp>
      <p:sp>
        <p:nvSpPr>
          <p:cNvPr id="4" name="Text Placeholder 3">
            <a:extLst>
              <a:ext uri="{FF2B5EF4-FFF2-40B4-BE49-F238E27FC236}">
                <a16:creationId xmlns:a16="http://schemas.microsoft.com/office/drawing/2014/main" id="{2A883235-AD3A-31C5-A557-981DE0ED90C7}"/>
              </a:ext>
            </a:extLst>
          </p:cNvPr>
          <p:cNvSpPr>
            <a:spLocks noGrp="1"/>
          </p:cNvSpPr>
          <p:nvPr>
            <p:ph type="body" sz="quarter" idx="26"/>
          </p:nvPr>
        </p:nvSpPr>
        <p:spPr/>
        <p:txBody>
          <a:bodyPr/>
          <a:lstStyle/>
          <a:p>
            <a:r>
              <a:rPr lang="en-US"/>
              <a:t>Explore data in a </a:t>
            </a:r>
            <a:r>
              <a:rPr lang="en-US">
                <a:solidFill>
                  <a:srgbClr val="0194E2"/>
                </a:solidFill>
                <a:latin typeface="Segoe UI Semibold" panose="020B0702040204020203" pitchFamily="34" charset="0"/>
                <a:cs typeface="Segoe UI Semibold" panose="020B0702040204020203" pitchFamily="34" charset="0"/>
              </a:rPr>
              <a:t>dynamic, </a:t>
            </a:r>
            <a:br>
              <a:rPr lang="en-US">
                <a:solidFill>
                  <a:srgbClr val="0194E2"/>
                </a:solidFill>
                <a:latin typeface="Segoe UI Semibold" panose="020B0702040204020203" pitchFamily="34" charset="0"/>
                <a:cs typeface="Segoe UI Semibold" panose="020B0702040204020203" pitchFamily="34" charset="0"/>
              </a:rPr>
            </a:br>
            <a:r>
              <a:rPr lang="en-US">
                <a:solidFill>
                  <a:srgbClr val="0194E2"/>
                </a:solidFill>
                <a:latin typeface="Segoe UI Semibold" panose="020B0702040204020203" pitchFamily="34" charset="0"/>
                <a:cs typeface="Segoe UI Semibold" panose="020B0702040204020203" pitchFamily="34" charset="0"/>
              </a:rPr>
              <a:t>Excel-like interface</a:t>
            </a:r>
            <a:r>
              <a:rPr lang="en-US"/>
              <a:t> with live </a:t>
            </a:r>
            <a:br>
              <a:rPr lang="en-US"/>
            </a:br>
            <a:r>
              <a:rPr lang="en-US"/>
              <a:t>stats and visualizations</a:t>
            </a:r>
          </a:p>
          <a:p>
            <a:r>
              <a:rPr lang="en-US"/>
              <a:t>Browse and apply data-cleaning operations with</a:t>
            </a:r>
            <a:r>
              <a:rPr lang="en-US">
                <a:solidFill>
                  <a:srgbClr val="0194E2"/>
                </a:solidFill>
                <a:latin typeface="Segoe UI Semibold" panose="020B0702040204020203" pitchFamily="34" charset="0"/>
                <a:cs typeface="Segoe UI Semibold" panose="020B0702040204020203" pitchFamily="34" charset="0"/>
              </a:rPr>
              <a:t> AI</a:t>
            </a:r>
            <a:r>
              <a:rPr kumimoji="0" lang="en-US" sz="2000" b="0" i="0" u="none" strike="noStrike" kern="1200" cap="none" spc="0" normalizeH="0" baseline="0" noProof="0">
                <a:ln>
                  <a:noFill/>
                </a:ln>
                <a:solidFill>
                  <a:srgbClr val="0194E2"/>
                </a:solidFill>
                <a:effectLst/>
                <a:uLnTx/>
                <a:uFillTx/>
                <a:latin typeface="Segoe UI Semibold" panose="020B0702040204020203" pitchFamily="34" charset="0"/>
                <a:ea typeface="+mn-ea"/>
                <a:cs typeface="Segoe UI Semibold" panose="020B0702040204020203" pitchFamily="34" charset="0"/>
              </a:rPr>
              <a:t> suggestions </a:t>
            </a:r>
          </a:p>
          <a:p>
            <a:r>
              <a:rPr lang="en-US"/>
              <a:t>Ask Copilot to generate </a:t>
            </a:r>
            <a:r>
              <a:rPr lang="en-US">
                <a:solidFill>
                  <a:srgbClr val="0194E2"/>
                </a:solidFill>
                <a:latin typeface="Segoe UI Semibold" panose="020B0702040204020203" pitchFamily="34" charset="0"/>
                <a:cs typeface="Segoe UI Semibold" panose="020B0702040204020203" pitchFamily="34" charset="0"/>
              </a:rPr>
              <a:t>code based on your descriptions</a:t>
            </a:r>
          </a:p>
          <a:p>
            <a:r>
              <a:rPr lang="en-US"/>
              <a:t>Automatically convert </a:t>
            </a:r>
            <a:r>
              <a:rPr lang="en-US">
                <a:solidFill>
                  <a:srgbClr val="0194E2"/>
                </a:solidFill>
                <a:latin typeface="Segoe UI Semibold" panose="020B0702040204020203" pitchFamily="34" charset="0"/>
                <a:cs typeface="Segoe UI Semibold" panose="020B0702040204020203" pitchFamily="34" charset="0"/>
              </a:rPr>
              <a:t>custom code from pandas to PySpark </a:t>
            </a:r>
          </a:p>
        </p:txBody>
      </p:sp>
      <p:sp>
        <p:nvSpPr>
          <p:cNvPr id="14" name="Rectangle: Rounded Corners 13">
            <a:extLst>
              <a:ext uri="{FF2B5EF4-FFF2-40B4-BE49-F238E27FC236}">
                <a16:creationId xmlns:a16="http://schemas.microsoft.com/office/drawing/2014/main" id="{E469F335-7147-FF8B-3050-2DD31C1DC246}"/>
              </a:ext>
              <a:ext uri="{C183D7F6-B498-43B3-948B-1728B52AA6E4}">
                <adec:decorative xmlns:adec="http://schemas.microsoft.com/office/drawing/2017/decorative" val="1"/>
              </a:ext>
            </a:extLst>
          </p:cNvPr>
          <p:cNvSpPr/>
          <p:nvPr/>
        </p:nvSpPr>
        <p:spPr bwMode="auto">
          <a:xfrm>
            <a:off x="10187244" y="502681"/>
            <a:ext cx="1828799" cy="45876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99783" fontAlgn="base">
              <a:spcBef>
                <a:spcPts val="508"/>
              </a:spcBef>
              <a:spcAft>
                <a:spcPts val="508"/>
              </a:spcAft>
              <a:buSzPct val="90000"/>
            </a:pPr>
            <a:r>
              <a:rPr lang="en-US" sz="1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Coming soon</a:t>
            </a:r>
          </a:p>
        </p:txBody>
      </p:sp>
    </p:spTree>
    <p:extLst>
      <p:ext uri="{BB962C8B-B14F-4D97-AF65-F5344CB8AC3E}">
        <p14:creationId xmlns:p14="http://schemas.microsoft.com/office/powerpoint/2010/main" val="1933235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B293-C9E7-855B-CBF1-D9810E6CC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FDC2D0-712F-AE07-33AA-A408E84DC185}"/>
              </a:ext>
            </a:extLst>
          </p:cNvPr>
          <p:cNvSpPr>
            <a:spLocks noGrp="1"/>
          </p:cNvSpPr>
          <p:nvPr>
            <p:ph type="title"/>
          </p:nvPr>
        </p:nvSpPr>
        <p:spPr>
          <a:xfrm>
            <a:off x="563880" y="503396"/>
            <a:ext cx="11064240" cy="724535"/>
          </a:xfrm>
        </p:spPr>
        <p:txBody>
          <a:bodyPr/>
          <a:lstStyle/>
          <a:p>
            <a:r>
              <a:rPr lang="en-US"/>
              <a:t>Seamless data enrichment with AI functions</a:t>
            </a:r>
          </a:p>
        </p:txBody>
      </p:sp>
      <p:sp>
        <p:nvSpPr>
          <p:cNvPr id="4" name="Text Placeholder 3">
            <a:extLst>
              <a:ext uri="{FF2B5EF4-FFF2-40B4-BE49-F238E27FC236}">
                <a16:creationId xmlns:a16="http://schemas.microsoft.com/office/drawing/2014/main" id="{2A883235-AD3A-31C5-A557-981DE0ED90C7}"/>
              </a:ext>
            </a:extLst>
          </p:cNvPr>
          <p:cNvSpPr>
            <a:spLocks noGrp="1"/>
          </p:cNvSpPr>
          <p:nvPr>
            <p:ph type="body" sz="quarter" idx="26"/>
          </p:nvPr>
        </p:nvSpPr>
        <p:spPr/>
        <p:txBody>
          <a:bodyPr>
            <a:normAutofit/>
          </a:bodyPr>
          <a:lstStyle/>
          <a:p>
            <a:r>
              <a:rPr lang="en-US"/>
              <a:t>Transform </a:t>
            </a:r>
            <a:r>
              <a:rPr lang="en-US">
                <a:solidFill>
                  <a:srgbClr val="0194E2"/>
                </a:solidFill>
                <a:latin typeface="Segoe UI Semibold" panose="020B0702040204020203" pitchFamily="34" charset="0"/>
                <a:cs typeface="Segoe UI Semibold" panose="020B0702040204020203" pitchFamily="34" charset="0"/>
              </a:rPr>
              <a:t>pandas or Spark DataFrames</a:t>
            </a:r>
            <a:r>
              <a:rPr kumimoji="0" lang="en-US" sz="2000" b="0" i="0" u="none" strike="noStrike" kern="1200" cap="none" spc="0" normalizeH="0" baseline="0" noProof="0">
                <a:ln>
                  <a:noFill/>
                </a:ln>
                <a:solidFill>
                  <a:srgbClr val="0194E2"/>
                </a:solidFill>
                <a:effectLst/>
                <a:uLnTx/>
                <a:uFillTx/>
                <a:latin typeface="Segoe UI Semibold" panose="020B0702040204020203" pitchFamily="34" charset="0"/>
                <a:ea typeface="+mn-ea"/>
                <a:cs typeface="Segoe UI Semibold" panose="020B0702040204020203" pitchFamily="34" charset="0"/>
              </a:rPr>
              <a:t> </a:t>
            </a:r>
            <a:r>
              <a:rPr lang="en-US"/>
              <a:t>with GenAI using just a </a:t>
            </a:r>
            <a:r>
              <a:rPr kumimoji="0" lang="en-US" sz="2000" b="0" i="0" u="none" strike="noStrike" kern="1200" cap="none" spc="0" normalizeH="0" baseline="0" noProof="0">
                <a:ln>
                  <a:noFill/>
                </a:ln>
                <a:solidFill>
                  <a:srgbClr val="0194E2"/>
                </a:solidFill>
                <a:effectLst/>
                <a:uLnTx/>
                <a:uFillTx/>
                <a:latin typeface="Segoe UI Semibold" panose="020B0702040204020203" pitchFamily="34" charset="0"/>
                <a:ea typeface="+mn-ea"/>
                <a:cs typeface="Segoe UI Semibold" panose="020B0702040204020203" pitchFamily="34" charset="0"/>
              </a:rPr>
              <a:t>single line of code</a:t>
            </a:r>
          </a:p>
          <a:p>
            <a:r>
              <a:rPr lang="en-US"/>
              <a:t>Choose from </a:t>
            </a:r>
            <a:r>
              <a:rPr lang="en-US">
                <a:solidFill>
                  <a:srgbClr val="0194E2"/>
                </a:solidFill>
                <a:latin typeface="Segoe UI Semibold" panose="020B0702040204020203" pitchFamily="34" charset="0"/>
                <a:cs typeface="Segoe UI Semibold" panose="020B0702040204020203" pitchFamily="34" charset="0"/>
              </a:rPr>
              <a:t>summarization, classification, custom text generation, </a:t>
            </a:r>
            <a:r>
              <a:rPr lang="en-US"/>
              <a:t>and much more</a:t>
            </a:r>
            <a:endParaRPr lang="en-US">
              <a:solidFill>
                <a:srgbClr val="0194E2"/>
              </a:solidFill>
              <a:latin typeface="Segoe UI Semibold" panose="020B0702040204020203" pitchFamily="34" charset="0"/>
              <a:cs typeface="Segoe UI Semibold" panose="020B0702040204020203" pitchFamily="34" charset="0"/>
            </a:endParaRPr>
          </a:p>
          <a:p>
            <a:r>
              <a:rPr lang="en-US"/>
              <a:t>Coming soon:</a:t>
            </a:r>
          </a:p>
          <a:p>
            <a:pPr lvl="1"/>
            <a:r>
              <a:rPr lang="en-US">
                <a:solidFill>
                  <a:srgbClr val="0194E2"/>
                </a:solidFill>
                <a:latin typeface="Segoe UI Semibold" panose="020B0702040204020203" pitchFamily="34" charset="0"/>
                <a:cs typeface="Segoe UI Semibold" panose="020B0702040204020203" pitchFamily="34" charset="0"/>
              </a:rPr>
              <a:t>AI functions in SQL </a:t>
            </a:r>
            <a:r>
              <a:rPr lang="en-US"/>
              <a:t>for Data Warehousing</a:t>
            </a:r>
          </a:p>
          <a:p>
            <a:pPr lvl="1"/>
            <a:r>
              <a:rPr lang="en-US">
                <a:solidFill>
                  <a:srgbClr val="0194E2"/>
                </a:solidFill>
                <a:latin typeface="Segoe UI Semibold" panose="020B0702040204020203" pitchFamily="34" charset="0"/>
                <a:cs typeface="Segoe UI Semibold" panose="020B0702040204020203" pitchFamily="34" charset="0"/>
              </a:rPr>
              <a:t>AI functions in Data Wrangler</a:t>
            </a:r>
            <a:r>
              <a:rPr lang="en-US"/>
              <a:t> for low-code GenAI data prep</a:t>
            </a:r>
          </a:p>
        </p:txBody>
      </p:sp>
      <p:sp>
        <p:nvSpPr>
          <p:cNvPr id="14" name="Rectangle: Rounded Corners 13">
            <a:extLst>
              <a:ext uri="{FF2B5EF4-FFF2-40B4-BE49-F238E27FC236}">
                <a16:creationId xmlns:a16="http://schemas.microsoft.com/office/drawing/2014/main" id="{E469F335-7147-FF8B-3050-2DD31C1DC246}"/>
              </a:ext>
              <a:ext uri="{C183D7F6-B498-43B3-948B-1728B52AA6E4}">
                <adec:decorative xmlns:adec="http://schemas.microsoft.com/office/drawing/2017/decorative" val="1"/>
              </a:ext>
            </a:extLst>
          </p:cNvPr>
          <p:cNvSpPr/>
          <p:nvPr/>
        </p:nvSpPr>
        <p:spPr bwMode="auto">
          <a:xfrm>
            <a:off x="10187244" y="502681"/>
            <a:ext cx="1828799" cy="45876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99783" fontAlgn="base">
              <a:spcBef>
                <a:spcPts val="508"/>
              </a:spcBef>
              <a:spcAft>
                <a:spcPts val="508"/>
              </a:spcAft>
              <a:buSzPct val="90000"/>
            </a:pPr>
            <a:r>
              <a:rPr lang="en-US" sz="1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Public preview</a:t>
            </a:r>
          </a:p>
        </p:txBody>
      </p:sp>
      <p:pic>
        <p:nvPicPr>
          <p:cNvPr id="8" name="Picture Placeholder 7" descr="A screenshot of a computer&#10;&#10;AI-generated content may be incorrect.">
            <a:extLst>
              <a:ext uri="{FF2B5EF4-FFF2-40B4-BE49-F238E27FC236}">
                <a16:creationId xmlns:a16="http://schemas.microsoft.com/office/drawing/2014/main" id="{A49155B2-99AF-1C98-E3C2-9C04144AB7C6}"/>
              </a:ext>
            </a:extLst>
          </p:cNvPr>
          <p:cNvPicPr>
            <a:picLocks noGrp="1" noChangeAspect="1"/>
          </p:cNvPicPr>
          <p:nvPr>
            <p:ph type="pic" sz="quarter" idx="12"/>
          </p:nvPr>
        </p:nvPicPr>
        <p:blipFill>
          <a:blip r:embed="rId2"/>
          <a:srcRect t="29" b="29"/>
          <a:stretch>
            <a:fillRect/>
          </a:stretch>
        </p:blipFill>
        <p:spPr/>
      </p:pic>
    </p:spTree>
    <p:extLst>
      <p:ext uri="{BB962C8B-B14F-4D97-AF65-F5344CB8AC3E}">
        <p14:creationId xmlns:p14="http://schemas.microsoft.com/office/powerpoint/2010/main" val="218063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1910A-BCAF-DF07-CFE6-E494D74C8367}"/>
              </a:ext>
            </a:extLst>
          </p:cNvPr>
          <p:cNvSpPr>
            <a:spLocks noGrp="1"/>
          </p:cNvSpPr>
          <p:nvPr>
            <p:ph type="title"/>
          </p:nvPr>
        </p:nvSpPr>
        <p:spPr/>
        <p:txBody>
          <a:bodyPr/>
          <a:lstStyle/>
          <a:p>
            <a:r>
              <a:rPr lang="en-US"/>
              <a:t>The future of AI functions in Fabric</a:t>
            </a:r>
          </a:p>
        </p:txBody>
      </p:sp>
      <p:sp>
        <p:nvSpPr>
          <p:cNvPr id="3" name="Text Placeholder 2">
            <a:extLst>
              <a:ext uri="{FF2B5EF4-FFF2-40B4-BE49-F238E27FC236}">
                <a16:creationId xmlns:a16="http://schemas.microsoft.com/office/drawing/2014/main" id="{FB7CB693-001E-CC67-0FE9-11EFF800B380}"/>
              </a:ext>
            </a:extLst>
          </p:cNvPr>
          <p:cNvSpPr>
            <a:spLocks noGrp="1"/>
          </p:cNvSpPr>
          <p:nvPr>
            <p:ph type="body" sz="quarter" idx="27"/>
          </p:nvPr>
        </p:nvSpPr>
        <p:spPr>
          <a:xfrm>
            <a:off x="563564" y="1447800"/>
            <a:ext cx="10934860" cy="4732338"/>
          </a:xfrm>
        </p:spPr>
        <p:txBody>
          <a:bodyPr/>
          <a:lstStyle/>
          <a:p>
            <a:r>
              <a:rPr kumimoji="0" lang="en-US" sz="2000" b="0" i="0" u="none" strike="noStrike" kern="1200" cap="none" spc="0" normalizeH="0" baseline="0" noProof="0" dirty="0">
                <a:ln>
                  <a:noFill/>
                </a:ln>
                <a:solidFill>
                  <a:srgbClr val="0194E2"/>
                </a:solidFill>
                <a:effectLst/>
                <a:uLnTx/>
                <a:uFillTx/>
                <a:latin typeface="Segoe UI Semibold" panose="020B0702040204020203" pitchFamily="34" charset="0"/>
                <a:ea typeface="+mn-ea"/>
                <a:cs typeface="Segoe UI Semibold" panose="020B0702040204020203" pitchFamily="34" charset="0"/>
              </a:rPr>
              <a:t>New availability</a:t>
            </a:r>
            <a:r>
              <a:rPr lang="en-US" dirty="0"/>
              <a:t> for Fabric customers using smaller than F64 SKUs</a:t>
            </a:r>
          </a:p>
          <a:p>
            <a:r>
              <a:rPr kumimoji="0" lang="en-US" sz="2000" b="0" i="0" u="none" strike="noStrike" kern="1200" cap="none" spc="0" normalizeH="0" baseline="0" noProof="0" dirty="0">
                <a:ln>
                  <a:noFill/>
                </a:ln>
                <a:solidFill>
                  <a:srgbClr val="0194E2"/>
                </a:solidFill>
                <a:effectLst/>
                <a:uLnTx/>
                <a:uFillTx/>
                <a:latin typeface="Segoe UI Semibold" panose="020B0702040204020203" pitchFamily="34" charset="0"/>
                <a:ea typeface="+mn-ea"/>
                <a:cs typeface="Segoe UI Semibold" panose="020B0702040204020203" pitchFamily="34" charset="0"/>
              </a:rPr>
              <a:t>LLM upgrades </a:t>
            </a:r>
            <a:r>
              <a:rPr lang="en-US" dirty="0"/>
              <a:t>for Fabric’s built-in AI endpoint (GPT-3.5 </a:t>
            </a:r>
            <a:r>
              <a:rPr lang="en-US" dirty="0">
                <a:sym typeface="Wingdings" panose="05000000000000000000" pitchFamily="2" charset="2"/>
              </a:rPr>
              <a:t> GPT-4o mini)</a:t>
            </a:r>
          </a:p>
          <a:p>
            <a:r>
              <a:rPr kumimoji="0" lang="en-US" sz="2000" b="0" i="0" u="none" strike="noStrike" kern="1200" cap="none" spc="0" normalizeH="0" baseline="0" noProof="0" dirty="0">
                <a:ln>
                  <a:noFill/>
                </a:ln>
                <a:solidFill>
                  <a:srgbClr val="0194E2"/>
                </a:solidFill>
                <a:effectLst/>
                <a:uLnTx/>
                <a:uFillTx/>
                <a:latin typeface="Segoe UI Semibold" panose="020B0702040204020203" pitchFamily="34" charset="0"/>
                <a:ea typeface="+mn-ea"/>
                <a:cs typeface="Segoe UI Semibold" panose="020B0702040204020203" pitchFamily="34" charset="0"/>
              </a:rPr>
              <a:t>More flexibility </a:t>
            </a:r>
            <a:r>
              <a:rPr lang="en-US" dirty="0"/>
              <a:t>for custom tasks</a:t>
            </a:r>
          </a:p>
          <a:p>
            <a:pPr lvl="1"/>
            <a:r>
              <a:rPr lang="en-US" dirty="0"/>
              <a:t>Few-shot examples for </a:t>
            </a:r>
            <a:r>
              <a:rPr lang="en-US" dirty="0">
                <a:latin typeface="Consolas" panose="020B0609020204030204" pitchFamily="49" charset="0"/>
              </a:rPr>
              <a:t>ai.classify</a:t>
            </a:r>
          </a:p>
          <a:p>
            <a:pPr lvl="1"/>
            <a:r>
              <a:rPr lang="en-US" dirty="0"/>
              <a:t>Lists of entities returned from </a:t>
            </a:r>
            <a:r>
              <a:rPr lang="en-US" dirty="0">
                <a:latin typeface="Consolas" panose="020B0609020204030204" pitchFamily="49" charset="0"/>
              </a:rPr>
              <a:t>ai.extract</a:t>
            </a:r>
          </a:p>
          <a:p>
            <a:r>
              <a:rPr lang="en-US" dirty="0">
                <a:solidFill>
                  <a:srgbClr val="0194E2"/>
                </a:solidFill>
                <a:latin typeface="Segoe UI Semibold" panose="020B0702040204020203" pitchFamily="34" charset="0"/>
                <a:cs typeface="Segoe UI Semibold" panose="020B0702040204020203" pitchFamily="34" charset="0"/>
              </a:rPr>
              <a:t>Seamless</a:t>
            </a:r>
            <a:r>
              <a:rPr kumimoji="0" lang="en-US" sz="2000" b="0" i="0" u="none" strike="noStrike" kern="1200" cap="none" spc="0" normalizeH="0" baseline="0" noProof="0" dirty="0">
                <a:ln>
                  <a:noFill/>
                </a:ln>
                <a:solidFill>
                  <a:srgbClr val="0194E2"/>
                </a:solidFill>
                <a:effectLst/>
                <a:uLnTx/>
                <a:uFillTx/>
                <a:latin typeface="Segoe UI Semibold" panose="020B0702040204020203" pitchFamily="34" charset="0"/>
                <a:ea typeface="+mn-ea"/>
                <a:cs typeface="Segoe UI Semibold" panose="020B0702040204020203" pitchFamily="34" charset="0"/>
              </a:rPr>
              <a:t> integrations </a:t>
            </a:r>
            <a:r>
              <a:rPr lang="en-US" dirty="0"/>
              <a:t>across Fabric engines and experiences</a:t>
            </a:r>
          </a:p>
          <a:p>
            <a:pPr lvl="1"/>
            <a:r>
              <a:rPr lang="en-US" dirty="0"/>
              <a:t>AI functions with SQL in </a:t>
            </a:r>
            <a:r>
              <a:rPr lang="en-US" dirty="0">
                <a:solidFill>
                  <a:srgbClr val="0194E2"/>
                </a:solidFill>
                <a:latin typeface="Segoe UI Semibold" panose="020B0702040204020203" pitchFamily="34" charset="0"/>
                <a:cs typeface="Segoe UI Semibold" panose="020B0702040204020203" pitchFamily="34" charset="0"/>
              </a:rPr>
              <a:t>Data Warehousing</a:t>
            </a:r>
            <a:r>
              <a:rPr kumimoji="0" lang="en-US" sz="1800" b="0" i="0" u="none" strike="noStrike" kern="1200" cap="none" spc="0" normalizeH="0" baseline="0" noProof="0" dirty="0">
                <a:ln>
                  <a:noFill/>
                </a:ln>
                <a:solidFill>
                  <a:srgbClr val="0194E2"/>
                </a:solidFill>
                <a:effectLst/>
                <a:uLnTx/>
                <a:uFillTx/>
                <a:latin typeface="Segoe UI Semibold" panose="020B0702040204020203" pitchFamily="34" charset="0"/>
                <a:ea typeface="+mn-ea"/>
                <a:cs typeface="Segoe UI Semibold" panose="020B0702040204020203" pitchFamily="34" charset="0"/>
              </a:rPr>
              <a:t> </a:t>
            </a:r>
          </a:p>
          <a:p>
            <a:pPr lvl="1"/>
            <a:r>
              <a:rPr lang="en-US" dirty="0"/>
              <a:t>AI functions with a low-code UX in </a:t>
            </a:r>
            <a:r>
              <a:rPr lang="en-US" dirty="0">
                <a:solidFill>
                  <a:srgbClr val="0194E2"/>
                </a:solidFill>
                <a:latin typeface="Segoe UI Semibold" panose="020B0702040204020203" pitchFamily="34" charset="0"/>
                <a:cs typeface="Segoe UI Semibold" panose="020B0702040204020203" pitchFamily="34" charset="0"/>
              </a:rPr>
              <a:t>Data Wrangler</a:t>
            </a:r>
            <a:endParaRPr lang="en-US" dirty="0"/>
          </a:p>
          <a:p>
            <a:pPr lvl="1"/>
            <a:r>
              <a:rPr lang="en-US" dirty="0"/>
              <a:t>AI functions with a low-code UX in </a:t>
            </a:r>
            <a:r>
              <a:rPr lang="en-US" dirty="0">
                <a:solidFill>
                  <a:srgbClr val="0194E2"/>
                </a:solidFill>
                <a:latin typeface="Segoe UI Semibold" panose="020B0702040204020203" pitchFamily="34" charset="0"/>
                <a:cs typeface="Segoe UI Semibold" panose="020B0702040204020203" pitchFamily="34" charset="0"/>
              </a:rPr>
              <a:t>Dataflows</a:t>
            </a:r>
            <a:endParaRPr lang="en-US" dirty="0"/>
          </a:p>
        </p:txBody>
      </p:sp>
      <p:sp>
        <p:nvSpPr>
          <p:cNvPr id="6" name="Rectangle: Rounded Corners 5">
            <a:extLst>
              <a:ext uri="{FF2B5EF4-FFF2-40B4-BE49-F238E27FC236}">
                <a16:creationId xmlns:a16="http://schemas.microsoft.com/office/drawing/2014/main" id="{D260D3B8-8893-342B-264C-64BD4F8D06FD}"/>
              </a:ext>
              <a:ext uri="{C183D7F6-B498-43B3-948B-1728B52AA6E4}">
                <adec:decorative xmlns:adec="http://schemas.microsoft.com/office/drawing/2017/decorative" val="1"/>
              </a:ext>
            </a:extLst>
          </p:cNvPr>
          <p:cNvSpPr/>
          <p:nvPr/>
        </p:nvSpPr>
        <p:spPr bwMode="auto">
          <a:xfrm>
            <a:off x="9400363" y="503396"/>
            <a:ext cx="1828799" cy="45876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99783" fontAlgn="base">
              <a:spcBef>
                <a:spcPts val="508"/>
              </a:spcBef>
              <a:spcAft>
                <a:spcPts val="508"/>
              </a:spcAft>
              <a:buSzPct val="90000"/>
            </a:pPr>
            <a:r>
              <a:rPr lang="en-US" sz="1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Coming soon</a:t>
            </a:r>
          </a:p>
        </p:txBody>
      </p:sp>
    </p:spTree>
    <p:extLst>
      <p:ext uri="{BB962C8B-B14F-4D97-AF65-F5344CB8AC3E}">
        <p14:creationId xmlns:p14="http://schemas.microsoft.com/office/powerpoint/2010/main" val="19043589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40EE6-5252-0772-AA60-55DDF160B0F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371E0BA-A5EE-2EFF-5222-A9FA961A37C0}"/>
              </a:ext>
            </a:extLst>
          </p:cNvPr>
          <p:cNvSpPr>
            <a:spLocks noGrp="1"/>
          </p:cNvSpPr>
          <p:nvPr>
            <p:ph type="title"/>
          </p:nvPr>
        </p:nvSpPr>
        <p:spPr>
          <a:xfrm>
            <a:off x="5965371" y="2190158"/>
            <a:ext cx="5655129" cy="129327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flip="none">
                  <a:gsLst>
                    <a:gs pos="0">
                      <a:srgbClr val="0F5CCA"/>
                    </a:gs>
                    <a:gs pos="100000">
                      <a:srgbClr val="B238BA"/>
                    </a:gs>
                  </a:gsLst>
                  <a:lin ang="10800000" scaled="1"/>
                  <a:tileRect/>
                </a:gradFill>
                <a:effectLst/>
                <a:uLnTx/>
                <a:uFillTx/>
                <a:latin typeface="Segoe Sans Display"/>
                <a:ea typeface="+mn-ea"/>
                <a:cs typeface="Segoe Sans Display"/>
              </a:rPr>
              <a:t>06 	</a:t>
            </a:r>
            <a:r>
              <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a:rPr>
              <a:t>Anomaly Detection in Fabric</a:t>
            </a:r>
            <a:endPar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2963159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AFA8C-0032-5CE8-7295-2FC1A8AADC9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6EE1D6F-34CC-5BEE-79FF-C04E86EDD055}"/>
              </a:ext>
            </a:extLst>
          </p:cNvPr>
          <p:cNvSpPr>
            <a:spLocks noGrp="1"/>
          </p:cNvSpPr>
          <p:nvPr>
            <p:ph type="title"/>
          </p:nvPr>
        </p:nvSpPr>
        <p:spPr>
          <a:xfrm>
            <a:off x="5965371" y="2190158"/>
            <a:ext cx="5655129" cy="129327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flip="none">
                  <a:gsLst>
                    <a:gs pos="0">
                      <a:srgbClr val="0F5CCA"/>
                    </a:gs>
                    <a:gs pos="100000">
                      <a:srgbClr val="B238BA"/>
                    </a:gs>
                  </a:gsLst>
                  <a:lin ang="10800000" scaled="1"/>
                  <a:tileRect/>
                </a:gradFill>
                <a:effectLst/>
                <a:uLnTx/>
                <a:uFillTx/>
                <a:latin typeface="Segoe Sans Display"/>
                <a:ea typeface="+mn-ea"/>
                <a:cs typeface="Segoe Sans Display"/>
              </a:rPr>
              <a:t>07 	</a:t>
            </a:r>
            <a:r>
              <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a:rPr>
              <a:t>AI Services in Fabric</a:t>
            </a:r>
            <a:endPar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23599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6A0274-E946-D2EE-B6AD-AB3CB78140C6}"/>
              </a:ext>
            </a:extLst>
          </p:cNvPr>
          <p:cNvSpPr>
            <a:spLocks noGrp="1"/>
          </p:cNvSpPr>
          <p:nvPr>
            <p:ph type="body" sz="quarter" idx="22"/>
          </p:nvPr>
        </p:nvSpPr>
        <p:spPr>
          <a:xfrm>
            <a:off x="3303550" y="3733735"/>
            <a:ext cx="5932130" cy="491539"/>
          </a:xfrm>
        </p:spPr>
        <p:txBody>
          <a:bodyPr vert="horz" lIns="91440" tIns="45720" rIns="91440" bIns="45720" rtlCol="0" anchor="t">
            <a:normAutofit/>
          </a:bodyPr>
          <a:lstStyle/>
          <a:p>
            <a:r>
              <a:rPr kumimoji="0" lang="en-US" sz="2800" b="0" i="0" u="none" strike="noStrike" kern="1200" cap="none" spc="0" normalizeH="0" baseline="0" noProof="0" dirty="0">
                <a:ln>
                  <a:noFill/>
                </a:ln>
                <a:gradFill flip="none">
                  <a:gsLst>
                    <a:gs pos="0">
                      <a:srgbClr val="0F5CCA"/>
                    </a:gs>
                    <a:gs pos="100000">
                      <a:srgbClr val="B238BA"/>
                    </a:gs>
                  </a:gsLst>
                  <a:lin ang="10800000" scaled="1"/>
                  <a:tileRect/>
                </a:gradFill>
                <a:effectLst/>
                <a:uLnTx/>
                <a:uFillTx/>
                <a:latin typeface="Segoe Sans Display"/>
                <a:ea typeface="+mn-ea"/>
                <a:cs typeface="Segoe Sans Display"/>
              </a:rPr>
              <a:t>06	</a:t>
            </a:r>
            <a:r>
              <a:rPr lang="en-US" sz="2800" dirty="0">
                <a:cs typeface="Segoe Sans Text"/>
              </a:rPr>
              <a:t>Anomaly Detection</a:t>
            </a:r>
          </a:p>
        </p:txBody>
      </p:sp>
      <p:sp>
        <p:nvSpPr>
          <p:cNvPr id="3" name="Text Placeholder 2">
            <a:extLst>
              <a:ext uri="{FF2B5EF4-FFF2-40B4-BE49-F238E27FC236}">
                <a16:creationId xmlns:a16="http://schemas.microsoft.com/office/drawing/2014/main" id="{2BED043C-94E3-3BC3-0FBA-C6F57258C2F0}"/>
              </a:ext>
            </a:extLst>
          </p:cNvPr>
          <p:cNvSpPr>
            <a:spLocks noGrp="1"/>
          </p:cNvSpPr>
          <p:nvPr>
            <p:ph type="body" sz="quarter" idx="26"/>
          </p:nvPr>
        </p:nvSpPr>
        <p:spPr>
          <a:xfrm>
            <a:off x="3303550" y="2684156"/>
            <a:ext cx="6173480" cy="491539"/>
          </a:xfrm>
        </p:spPr>
        <p:txBody>
          <a:bodyPr vert="horz" lIns="91440" tIns="45720" rIns="91440" bIns="45720" rtlCol="0" anchor="t">
            <a:normAutofit/>
          </a:bodyPr>
          <a:lstStyle/>
          <a:p>
            <a:r>
              <a:rPr lang="en-US" sz="2800" dirty="0">
                <a:gradFill flip="none">
                  <a:gsLst>
                    <a:gs pos="0">
                      <a:srgbClr val="0F5CCA"/>
                    </a:gs>
                    <a:gs pos="100000">
                      <a:srgbClr val="B238BA"/>
                    </a:gs>
                  </a:gsLst>
                  <a:lin ang="10800000" scaled="1"/>
                  <a:tileRect/>
                </a:gradFill>
                <a:latin typeface="Segoe Sans Display"/>
                <a:cs typeface="Segoe Sans Display"/>
              </a:rPr>
              <a:t>04 	</a:t>
            </a:r>
            <a:r>
              <a:rPr lang="en-US" sz="2800" dirty="0">
                <a:cs typeface="Segoe Sans Text"/>
              </a:rPr>
              <a:t>AI Copilots</a:t>
            </a:r>
            <a:endParaRPr lang="en-US" sz="2800" dirty="0"/>
          </a:p>
        </p:txBody>
      </p:sp>
      <p:sp>
        <p:nvSpPr>
          <p:cNvPr id="4" name="Text Placeholder 3">
            <a:extLst>
              <a:ext uri="{FF2B5EF4-FFF2-40B4-BE49-F238E27FC236}">
                <a16:creationId xmlns:a16="http://schemas.microsoft.com/office/drawing/2014/main" id="{06767F22-FEE7-6667-3989-2A04C253E670}"/>
              </a:ext>
            </a:extLst>
          </p:cNvPr>
          <p:cNvSpPr>
            <a:spLocks noGrp="1"/>
          </p:cNvSpPr>
          <p:nvPr>
            <p:ph type="body" sz="quarter" idx="29"/>
          </p:nvPr>
        </p:nvSpPr>
        <p:spPr>
          <a:xfrm>
            <a:off x="3334652" y="1225740"/>
            <a:ext cx="5632066" cy="491539"/>
          </a:xfrm>
        </p:spPr>
        <p:txBody>
          <a:bodyPr vert="horz" lIns="91440" tIns="45720" rIns="91440" bIns="45720" rtlCol="0" anchor="t">
            <a:noAutofit/>
          </a:bodyPr>
          <a:lstStyle/>
          <a:p>
            <a:r>
              <a:rPr lang="en-US" sz="2800" dirty="0">
                <a:gradFill flip="none">
                  <a:gsLst>
                    <a:gs pos="0">
                      <a:srgbClr val="0F5CCA"/>
                    </a:gs>
                    <a:gs pos="100000">
                      <a:srgbClr val="B238BA"/>
                    </a:gs>
                  </a:gsLst>
                  <a:lin ang="10800000" scaled="1"/>
                  <a:tileRect/>
                </a:gradFill>
              </a:rPr>
              <a:t>01 	</a:t>
            </a:r>
            <a:r>
              <a:rPr lang="en-US" sz="2800" dirty="0">
                <a:cs typeface="Segoe Sans Text Light"/>
              </a:rPr>
              <a:t>Introduction</a:t>
            </a:r>
            <a:endParaRPr lang="en-US" sz="2800" dirty="0"/>
          </a:p>
        </p:txBody>
      </p:sp>
      <p:sp>
        <p:nvSpPr>
          <p:cNvPr id="5" name="Text Placeholder 4">
            <a:extLst>
              <a:ext uri="{FF2B5EF4-FFF2-40B4-BE49-F238E27FC236}">
                <a16:creationId xmlns:a16="http://schemas.microsoft.com/office/drawing/2014/main" id="{B81B125E-63C0-C035-DAB1-CA712FB1838C}"/>
              </a:ext>
            </a:extLst>
          </p:cNvPr>
          <p:cNvSpPr>
            <a:spLocks noGrp="1"/>
          </p:cNvSpPr>
          <p:nvPr>
            <p:ph type="body" sz="quarter" idx="32"/>
          </p:nvPr>
        </p:nvSpPr>
        <p:spPr>
          <a:xfrm>
            <a:off x="3303550" y="1728674"/>
            <a:ext cx="6277230" cy="491539"/>
          </a:xfrm>
        </p:spPr>
        <p:txBody>
          <a:bodyPr vert="horz" lIns="91440" tIns="45720" rIns="91440" bIns="45720" rtlCol="0" anchor="t">
            <a:noAutofit/>
          </a:bodyPr>
          <a:lstStyle/>
          <a:p>
            <a:r>
              <a:rPr lang="en-US" sz="2800" dirty="0">
                <a:gradFill flip="none">
                  <a:gsLst>
                    <a:gs pos="0">
                      <a:srgbClr val="0F5CCA"/>
                    </a:gs>
                    <a:gs pos="100000">
                      <a:srgbClr val="B238BA"/>
                    </a:gs>
                  </a:gsLst>
                  <a:lin ang="10800000" scaled="1"/>
                  <a:tileRect/>
                </a:gradFill>
                <a:latin typeface="Segoe Sans Display"/>
                <a:cs typeface="Segoe Sans Display"/>
              </a:rPr>
              <a:t>02 	</a:t>
            </a:r>
            <a:r>
              <a:rPr lang="en-US" sz="2800" dirty="0">
                <a:cs typeface="Segoe Sans Text"/>
              </a:rPr>
              <a:t>Connect AI Foundry to Fabric</a:t>
            </a:r>
            <a:endParaRPr lang="en-US" sz="2800" dirty="0"/>
          </a:p>
        </p:txBody>
      </p:sp>
      <p:sp>
        <p:nvSpPr>
          <p:cNvPr id="6" name="Text Placeholder 5">
            <a:extLst>
              <a:ext uri="{FF2B5EF4-FFF2-40B4-BE49-F238E27FC236}">
                <a16:creationId xmlns:a16="http://schemas.microsoft.com/office/drawing/2014/main" id="{92D7F3BB-F049-32A3-7278-DFA8D6BD6554}"/>
              </a:ext>
            </a:extLst>
          </p:cNvPr>
          <p:cNvSpPr>
            <a:spLocks noGrp="1"/>
          </p:cNvSpPr>
          <p:nvPr>
            <p:ph type="body" sz="quarter" idx="35"/>
          </p:nvPr>
        </p:nvSpPr>
        <p:spPr>
          <a:xfrm>
            <a:off x="3303550" y="2206415"/>
            <a:ext cx="6878077" cy="491539"/>
          </a:xfrm>
        </p:spPr>
        <p:txBody>
          <a:bodyPr vert="horz" lIns="91440" tIns="45720" rIns="91440" bIns="45720" rtlCol="0" anchor="t">
            <a:normAutofit/>
          </a:bodyPr>
          <a:lstStyle/>
          <a:p>
            <a:r>
              <a:rPr lang="en-US" sz="2800" dirty="0">
                <a:gradFill flip="none">
                  <a:gsLst>
                    <a:gs pos="0">
                      <a:srgbClr val="0F5CCA"/>
                    </a:gs>
                    <a:gs pos="100000">
                      <a:srgbClr val="B238BA"/>
                    </a:gs>
                  </a:gsLst>
                  <a:lin ang="10800000" scaled="1"/>
                  <a:tileRect/>
                </a:gradFill>
              </a:rPr>
              <a:t>03 	</a:t>
            </a:r>
            <a:r>
              <a:rPr lang="en-US" sz="2800" dirty="0">
                <a:cs typeface="Segoe Sans Text"/>
              </a:rPr>
              <a:t>AI Functions</a:t>
            </a:r>
            <a:endParaRPr lang="en-US" sz="2800" dirty="0"/>
          </a:p>
        </p:txBody>
      </p:sp>
      <p:sp>
        <p:nvSpPr>
          <p:cNvPr id="18" name="Title 17">
            <a:extLst>
              <a:ext uri="{FF2B5EF4-FFF2-40B4-BE49-F238E27FC236}">
                <a16:creationId xmlns:a16="http://schemas.microsoft.com/office/drawing/2014/main" id="{D4F4FC46-A202-3F57-D988-AED2DB0FA8EE}"/>
              </a:ext>
            </a:extLst>
          </p:cNvPr>
          <p:cNvSpPr>
            <a:spLocks noGrp="1"/>
          </p:cNvSpPr>
          <p:nvPr>
            <p:ph type="title"/>
          </p:nvPr>
        </p:nvSpPr>
        <p:spPr/>
        <p:txBody>
          <a:bodyPr/>
          <a:lstStyle/>
          <a:p>
            <a:r>
              <a:rPr lang="en-US">
                <a:cs typeface="Segoe Sans Display"/>
              </a:rPr>
              <a:t>Agenda</a:t>
            </a:r>
            <a:endParaRPr lang="en-US"/>
          </a:p>
        </p:txBody>
      </p:sp>
      <p:sp>
        <p:nvSpPr>
          <p:cNvPr id="25" name="Text Placeholder 2">
            <a:extLst>
              <a:ext uri="{FF2B5EF4-FFF2-40B4-BE49-F238E27FC236}">
                <a16:creationId xmlns:a16="http://schemas.microsoft.com/office/drawing/2014/main" id="{5EED3069-B8DB-6045-DC2B-8DF2DA03B385}"/>
              </a:ext>
            </a:extLst>
          </p:cNvPr>
          <p:cNvSpPr txBox="1">
            <a:spLocks/>
          </p:cNvSpPr>
          <p:nvPr/>
        </p:nvSpPr>
        <p:spPr>
          <a:xfrm>
            <a:off x="3303550" y="3208945"/>
            <a:ext cx="6173480" cy="49153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gradFill flip="none">
                  <a:gsLst>
                    <a:gs pos="0">
                      <a:srgbClr val="0F5CCA"/>
                    </a:gs>
                    <a:gs pos="100000">
                      <a:srgbClr val="B238BA"/>
                    </a:gs>
                  </a:gsLst>
                  <a:lin ang="10800000" scaled="1"/>
                  <a:tileRect/>
                </a:gradFill>
                <a:latin typeface="Segoe Sans Display"/>
                <a:cs typeface="Segoe Sans Display"/>
              </a:rPr>
              <a:t>05 	</a:t>
            </a:r>
            <a:r>
              <a:rPr lang="en-US" sz="2800" dirty="0">
                <a:cs typeface="Segoe Sans Text"/>
              </a:rPr>
              <a:t>Data Wrangler</a:t>
            </a:r>
            <a:endParaRPr lang="en-US" sz="2800" dirty="0"/>
          </a:p>
        </p:txBody>
      </p:sp>
      <p:sp>
        <p:nvSpPr>
          <p:cNvPr id="27" name="TextBox 26">
            <a:extLst>
              <a:ext uri="{FF2B5EF4-FFF2-40B4-BE49-F238E27FC236}">
                <a16:creationId xmlns:a16="http://schemas.microsoft.com/office/drawing/2014/main" id="{E0B70B01-D794-202B-13E8-DE6A54C8B5D0}"/>
              </a:ext>
            </a:extLst>
          </p:cNvPr>
          <p:cNvSpPr txBox="1"/>
          <p:nvPr/>
        </p:nvSpPr>
        <p:spPr>
          <a:xfrm>
            <a:off x="3303550" y="4258525"/>
            <a:ext cx="6811962" cy="48013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gradFill flip="none">
                  <a:gsLst>
                    <a:gs pos="0">
                      <a:srgbClr val="0F5CCA"/>
                    </a:gs>
                    <a:gs pos="100000">
                      <a:srgbClr val="B238BA"/>
                    </a:gs>
                  </a:gsLst>
                  <a:lin ang="10800000" scaled="1"/>
                  <a:tileRect/>
                </a:gradFill>
                <a:effectLst/>
                <a:uLnTx/>
                <a:uFillTx/>
                <a:latin typeface="Segoe Sans Display"/>
                <a:ea typeface="+mn-ea"/>
                <a:cs typeface="Segoe Sans Display"/>
              </a:rPr>
              <a:t>07 	</a:t>
            </a:r>
            <a:r>
              <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a:rPr>
              <a:t>AI Services in Fabric</a:t>
            </a:r>
            <a:endPar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Light" pitchFamily="2" charset="0"/>
            </a:endParaRPr>
          </a:p>
        </p:txBody>
      </p:sp>
    </p:spTree>
    <p:extLst>
      <p:ext uri="{BB962C8B-B14F-4D97-AF65-F5344CB8AC3E}">
        <p14:creationId xmlns:p14="http://schemas.microsoft.com/office/powerpoint/2010/main" val="1772706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9667C-369D-F48C-259F-573F658E6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A9549C-F03F-6231-78BD-37A7525FA065}"/>
              </a:ext>
            </a:extLst>
          </p:cNvPr>
          <p:cNvSpPr>
            <a:spLocks noGrp="1"/>
          </p:cNvSpPr>
          <p:nvPr>
            <p:ph type="title"/>
          </p:nvPr>
        </p:nvSpPr>
        <p:spPr/>
        <p:txBody>
          <a:bodyPr/>
          <a:lstStyle/>
          <a:p>
            <a:r>
              <a:rPr lang="en-US" dirty="0"/>
              <a:t>AI services in Fabric</a:t>
            </a:r>
          </a:p>
        </p:txBody>
      </p:sp>
      <p:sp>
        <p:nvSpPr>
          <p:cNvPr id="3" name="Text Placeholder 2">
            <a:extLst>
              <a:ext uri="{FF2B5EF4-FFF2-40B4-BE49-F238E27FC236}">
                <a16:creationId xmlns:a16="http://schemas.microsoft.com/office/drawing/2014/main" id="{554756C6-94B0-77EA-C255-00AD7885EB5E}"/>
              </a:ext>
            </a:extLst>
          </p:cNvPr>
          <p:cNvSpPr>
            <a:spLocks noGrp="1"/>
          </p:cNvSpPr>
          <p:nvPr>
            <p:ph type="body" sz="quarter" idx="27"/>
          </p:nvPr>
        </p:nvSpPr>
        <p:spPr>
          <a:xfrm>
            <a:off x="563564" y="1447800"/>
            <a:ext cx="10934860" cy="4732338"/>
          </a:xfrm>
        </p:spPr>
        <p:txBody>
          <a:bodyPr>
            <a:normAutofit fontScale="85000" lnSpcReduction="10000"/>
          </a:bodyPr>
          <a:lstStyle/>
          <a:p>
            <a:r>
              <a:rPr lang="en-US" b="0" i="0" u="sng"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Azure AI services</a:t>
            </a:r>
            <a:r>
              <a:rPr lang="en-US" b="0" i="0" dirty="0">
                <a:solidFill>
                  <a:schemeClr val="accent2"/>
                </a:solidFill>
                <a:effectLst/>
                <a:latin typeface="Segoe UI" panose="020B0502040204020203" pitchFamily="34" charset="0"/>
              </a:rPr>
              <a:t> </a:t>
            </a:r>
            <a:r>
              <a:rPr lang="en-US" b="0" i="0" dirty="0">
                <a:effectLst/>
                <a:latin typeface="Segoe UI" panose="020B0502040204020203" pitchFamily="34" charset="0"/>
              </a:rPr>
              <a:t>help developers and organizations rapidly create intelligent, cutting-edge, market-ready, and responsible application. with </a:t>
            </a:r>
            <a:r>
              <a:rPr lang="en-US" dirty="0">
                <a:latin typeface="Segoe UI" panose="020B0502040204020203" pitchFamily="34" charset="0"/>
              </a:rPr>
              <a:t>prebuilt and customizable APIs and models</a:t>
            </a:r>
            <a:r>
              <a:rPr lang="en-US" dirty="0">
                <a:solidFill>
                  <a:srgbClr val="E6E6E6"/>
                </a:solidFill>
                <a:latin typeface="Segoe UI" panose="020B0502040204020203" pitchFamily="34" charset="0"/>
              </a:rPr>
              <a:t>.</a:t>
            </a:r>
          </a:p>
          <a:p>
            <a:r>
              <a:rPr lang="en-US" b="0" i="0" dirty="0">
                <a:effectLst/>
                <a:latin typeface="Segoe UI" panose="020B0502040204020203" pitchFamily="34" charset="0"/>
              </a:rPr>
              <a:t>Fabric provides two options to use Azure AI services:</a:t>
            </a:r>
          </a:p>
          <a:p>
            <a:pPr lvl="1">
              <a:spcBef>
                <a:spcPts val="1200"/>
              </a:spcBef>
              <a:spcAft>
                <a:spcPts val="1200"/>
              </a:spcAft>
            </a:pPr>
            <a:r>
              <a:rPr lang="en-US" b="1" i="0" dirty="0">
                <a:effectLst/>
                <a:latin typeface="Segoe UI" panose="020B0502040204020203" pitchFamily="34" charset="0"/>
              </a:rPr>
              <a:t>Pre-built AI models in Fabric (preview)</a:t>
            </a:r>
          </a:p>
          <a:p>
            <a:pPr lvl="2">
              <a:spcBef>
                <a:spcPts val="1200"/>
              </a:spcBef>
              <a:spcAft>
                <a:spcPts val="1200"/>
              </a:spcAft>
            </a:pPr>
            <a:r>
              <a:rPr lang="en-US" b="0" i="0" dirty="0">
                <a:effectLst/>
                <a:latin typeface="Segoe UI" panose="020B0502040204020203" pitchFamily="34" charset="0"/>
              </a:rPr>
              <a:t>Fabric seamlessly integrates with Azure AI services, allowing you to enrich your data with prebuilt AI models without any prerequisite. We recommend this option because you can use your Fabric authentication to access AI services, and all usages are billed against your Fabric capacity. This option is currently in public preview, with limited AI services available.</a:t>
            </a:r>
          </a:p>
          <a:p>
            <a:pPr lvl="2">
              <a:spcBef>
                <a:spcPts val="1200"/>
              </a:spcBef>
              <a:spcAft>
                <a:spcPts val="1200"/>
              </a:spcAft>
            </a:pPr>
            <a:r>
              <a:rPr lang="en-US" b="0" i="0" dirty="0">
                <a:effectLst/>
                <a:latin typeface="Segoe UI" panose="020B0502040204020203" pitchFamily="34" charset="0"/>
              </a:rPr>
              <a:t>Fabric offers </a:t>
            </a:r>
            <a:r>
              <a:rPr lang="en-US" sz="1800" u="sng" dirty="0">
                <a:solidFill>
                  <a:schemeClr val="accent2"/>
                </a:solidFill>
                <a:latin typeface="Segoe UI" panose="020B0502040204020203" pitchFamily="34" charset="0"/>
                <a:hlinkClick r:id="rId3">
                  <a:extLst>
                    <a:ext uri="{A12FA001-AC4F-418D-AE19-62706E023703}">
                      <ahyp:hlinkClr xmlns:ahyp="http://schemas.microsoft.com/office/drawing/2018/hyperlinkcolor" val="tx"/>
                    </a:ext>
                  </a:extLst>
                </a:hlinkClick>
              </a:rPr>
              <a:t>Azure OpenAI Service</a:t>
            </a:r>
            <a:r>
              <a:rPr lang="en-US" sz="1800" u="sng" dirty="0">
                <a:solidFill>
                  <a:schemeClr val="accent2"/>
                </a:solidFill>
                <a:latin typeface="Segoe UI" panose="020B0502040204020203" pitchFamily="34" charset="0"/>
              </a:rPr>
              <a:t>, </a:t>
            </a:r>
            <a:r>
              <a:rPr lang="en-US" sz="1800" u="sng" dirty="0">
                <a:solidFill>
                  <a:schemeClr val="accent2"/>
                </a:solidFill>
                <a:latin typeface="Segoe UI" panose="020B0502040204020203" pitchFamily="34" charset="0"/>
                <a:hlinkClick r:id="rId4">
                  <a:extLst>
                    <a:ext uri="{A12FA001-AC4F-418D-AE19-62706E023703}">
                      <ahyp:hlinkClr xmlns:ahyp="http://schemas.microsoft.com/office/drawing/2018/hyperlinkcolor" val="tx"/>
                    </a:ext>
                  </a:extLst>
                </a:hlinkClick>
              </a:rPr>
              <a:t>Text Analytics</a:t>
            </a:r>
            <a:r>
              <a:rPr lang="en-US" sz="1800" u="sng" dirty="0">
                <a:solidFill>
                  <a:schemeClr val="accent2"/>
                </a:solidFill>
                <a:latin typeface="Segoe UI" panose="020B0502040204020203" pitchFamily="34" charset="0"/>
              </a:rPr>
              <a:t>, </a:t>
            </a:r>
            <a:r>
              <a:rPr lang="en-US" b="0" i="0" dirty="0">
                <a:effectLst/>
                <a:latin typeface="Segoe UI" panose="020B0502040204020203" pitchFamily="34" charset="0"/>
              </a:rPr>
              <a:t>and </a:t>
            </a:r>
            <a:r>
              <a:rPr lang="en-US" sz="1800" u="sng" dirty="0">
                <a:solidFill>
                  <a:schemeClr val="accent2"/>
                </a:solidFill>
                <a:latin typeface="Segoe UI" panose="020B0502040204020203" pitchFamily="34" charset="0"/>
                <a:hlinkClick r:id="rId5">
                  <a:extLst>
                    <a:ext uri="{A12FA001-AC4F-418D-AE19-62706E023703}">
                      <ahyp:hlinkClr xmlns:ahyp="http://schemas.microsoft.com/office/drawing/2018/hyperlinkcolor" val="tx"/>
                    </a:ext>
                  </a:extLst>
                </a:hlinkClick>
              </a:rPr>
              <a:t>Azure AI Translator</a:t>
            </a:r>
            <a:r>
              <a:rPr lang="en-US" sz="1800" u="sng" dirty="0">
                <a:solidFill>
                  <a:schemeClr val="accent2"/>
                </a:solidFill>
                <a:latin typeface="Segoe UI" panose="020B0502040204020203" pitchFamily="34" charset="0"/>
              </a:rPr>
              <a:t> </a:t>
            </a:r>
            <a:r>
              <a:rPr lang="en-US" b="0" i="0" dirty="0">
                <a:effectLst/>
                <a:latin typeface="Segoe UI" panose="020B0502040204020203" pitchFamily="34" charset="0"/>
              </a:rPr>
              <a:t>by default, with support for both </a:t>
            </a:r>
            <a:r>
              <a:rPr lang="en-US" b="0" i="0" dirty="0" err="1">
                <a:effectLst/>
                <a:latin typeface="Segoe UI" panose="020B0502040204020203" pitchFamily="34" charset="0"/>
              </a:rPr>
              <a:t>SynapseML</a:t>
            </a:r>
            <a:r>
              <a:rPr lang="en-US" b="0" i="0" dirty="0">
                <a:effectLst/>
                <a:latin typeface="Segoe UI" panose="020B0502040204020203" pitchFamily="34" charset="0"/>
              </a:rPr>
              <a:t> and the RESTful API. You can also use the </a:t>
            </a:r>
            <a:r>
              <a:rPr lang="en-US" sz="1800" u="sng" dirty="0">
                <a:solidFill>
                  <a:schemeClr val="accent2"/>
                </a:solidFill>
                <a:latin typeface="Segoe UI" panose="020B0502040204020203" pitchFamily="34" charset="0"/>
                <a:hlinkClick r:id="rId6">
                  <a:extLst>
                    <a:ext uri="{A12FA001-AC4F-418D-AE19-62706E023703}">
                      <ahyp:hlinkClr xmlns:ahyp="http://schemas.microsoft.com/office/drawing/2018/hyperlinkcolor" val="tx"/>
                    </a:ext>
                  </a:extLst>
                </a:hlinkClick>
              </a:rPr>
              <a:t>OpenAI Python Library</a:t>
            </a:r>
            <a:r>
              <a:rPr lang="en-US" sz="1800" u="sng" dirty="0">
                <a:solidFill>
                  <a:schemeClr val="accent2"/>
                </a:solidFill>
                <a:latin typeface="Segoe UI" panose="020B0502040204020203" pitchFamily="34" charset="0"/>
              </a:rPr>
              <a:t> </a:t>
            </a:r>
            <a:r>
              <a:rPr lang="en-US" b="0" i="0" dirty="0">
                <a:effectLst/>
                <a:latin typeface="Segoe UI" panose="020B0502040204020203" pitchFamily="34" charset="0"/>
              </a:rPr>
              <a:t>to access Azure OpenAI service in Fabric. For more information about available models, visit </a:t>
            </a:r>
            <a:r>
              <a:rPr lang="en-US" sz="1800" u="sng" dirty="0">
                <a:solidFill>
                  <a:schemeClr val="accent2"/>
                </a:solidFill>
                <a:latin typeface="Segoe UI" panose="020B0502040204020203" pitchFamily="34" charset="0"/>
                <a:hlinkClick r:id="rId7">
                  <a:extLst>
                    <a:ext uri="{A12FA001-AC4F-418D-AE19-62706E023703}">
                      <ahyp:hlinkClr xmlns:ahyp="http://schemas.microsoft.com/office/drawing/2018/hyperlinkcolor" val="tx"/>
                    </a:ext>
                  </a:extLst>
                </a:hlinkClick>
              </a:rPr>
              <a:t>prebuilt AI models in Fabric</a:t>
            </a:r>
            <a:r>
              <a:rPr lang="en-US" sz="1800" u="sng" dirty="0">
                <a:solidFill>
                  <a:schemeClr val="accent2"/>
                </a:solidFill>
                <a:latin typeface="Segoe UI" panose="020B0502040204020203" pitchFamily="34" charset="0"/>
              </a:rPr>
              <a:t>.</a:t>
            </a:r>
          </a:p>
          <a:p>
            <a:pPr lvl="1">
              <a:spcBef>
                <a:spcPts val="1200"/>
              </a:spcBef>
              <a:spcAft>
                <a:spcPts val="1200"/>
              </a:spcAft>
            </a:pPr>
            <a:r>
              <a:rPr lang="en-US" b="1" i="0" dirty="0">
                <a:effectLst/>
                <a:latin typeface="Segoe UI" panose="020B0502040204020203" pitchFamily="34" charset="0"/>
              </a:rPr>
              <a:t>Bring your own key (BYOK)</a:t>
            </a:r>
          </a:p>
          <a:p>
            <a:pPr lvl="2">
              <a:spcBef>
                <a:spcPts val="1200"/>
              </a:spcBef>
              <a:spcAft>
                <a:spcPts val="1200"/>
              </a:spcAft>
            </a:pPr>
            <a:r>
              <a:rPr lang="en-US" b="0" i="0" dirty="0">
                <a:effectLst/>
                <a:latin typeface="Segoe UI" panose="020B0502040204020203" pitchFamily="34" charset="0"/>
              </a:rPr>
              <a:t>You can provision your AI services on Azure and bring your own key to use them from Fabric. If the prebuilt AI models don't yet support the desired AI services, you can still use BYOK (Bring your own key).</a:t>
            </a:r>
          </a:p>
          <a:p>
            <a:pPr lvl="2">
              <a:spcBef>
                <a:spcPts val="1200"/>
              </a:spcBef>
              <a:spcAft>
                <a:spcPts val="1200"/>
              </a:spcAft>
            </a:pPr>
            <a:r>
              <a:rPr lang="en-US" b="0" i="0" dirty="0">
                <a:effectLst/>
                <a:latin typeface="Segoe UI" panose="020B0502040204020203" pitchFamily="34" charset="0"/>
              </a:rPr>
              <a:t>To learn more about how to use Azure AI services with BYOK, visit </a:t>
            </a:r>
            <a:r>
              <a:rPr lang="en-US" sz="1800" u="sng" dirty="0">
                <a:solidFill>
                  <a:schemeClr val="accent2"/>
                </a:solidFill>
                <a:latin typeface="Segoe UI" panose="020B0502040204020203" pitchFamily="34" charset="0"/>
                <a:hlinkClick r:id="rId8">
                  <a:extLst>
                    <a:ext uri="{A12FA001-AC4F-418D-AE19-62706E023703}">
                      <ahyp:hlinkClr xmlns:ahyp="http://schemas.microsoft.com/office/drawing/2018/hyperlinkcolor" val="tx"/>
                    </a:ext>
                  </a:extLst>
                </a:hlinkClick>
              </a:rPr>
              <a:t>Azure AI services in </a:t>
            </a:r>
            <a:r>
              <a:rPr lang="en-US" sz="1800" u="sng" dirty="0" err="1">
                <a:solidFill>
                  <a:schemeClr val="accent2"/>
                </a:solidFill>
                <a:latin typeface="Segoe UI" panose="020B0502040204020203" pitchFamily="34" charset="0"/>
                <a:hlinkClick r:id="rId8">
                  <a:extLst>
                    <a:ext uri="{A12FA001-AC4F-418D-AE19-62706E023703}">
                      <ahyp:hlinkClr xmlns:ahyp="http://schemas.microsoft.com/office/drawing/2018/hyperlinkcolor" val="tx"/>
                    </a:ext>
                  </a:extLst>
                </a:hlinkClick>
              </a:rPr>
              <a:t>SynapseML</a:t>
            </a:r>
            <a:r>
              <a:rPr lang="en-US" sz="1800" u="sng" dirty="0">
                <a:solidFill>
                  <a:schemeClr val="accent2"/>
                </a:solidFill>
                <a:latin typeface="Segoe UI" panose="020B0502040204020203" pitchFamily="34" charset="0"/>
                <a:hlinkClick r:id="rId8">
                  <a:extLst>
                    <a:ext uri="{A12FA001-AC4F-418D-AE19-62706E023703}">
                      <ahyp:hlinkClr xmlns:ahyp="http://schemas.microsoft.com/office/drawing/2018/hyperlinkcolor" val="tx"/>
                    </a:ext>
                  </a:extLst>
                </a:hlinkClick>
              </a:rPr>
              <a:t> with bring your own key</a:t>
            </a:r>
            <a:r>
              <a:rPr lang="en-US" sz="1800" u="sng" dirty="0">
                <a:solidFill>
                  <a:schemeClr val="accent2"/>
                </a:solidFill>
                <a:latin typeface="Segoe UI" panose="020B0502040204020203" pitchFamily="34" charset="0"/>
              </a:rPr>
              <a:t>.</a:t>
            </a:r>
          </a:p>
          <a:p>
            <a:endParaRPr lang="en-US" dirty="0"/>
          </a:p>
        </p:txBody>
      </p:sp>
    </p:spTree>
    <p:extLst>
      <p:ext uri="{BB962C8B-B14F-4D97-AF65-F5344CB8AC3E}">
        <p14:creationId xmlns:p14="http://schemas.microsoft.com/office/powerpoint/2010/main" val="2469266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0834F-B13F-8132-4E50-C1C87F2D3513}"/>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DF3AFB54-E6FB-6FEB-1412-0B214F550F1C}"/>
              </a:ext>
            </a:extLst>
          </p:cNvPr>
          <p:cNvSpPr>
            <a:spLocks noGrp="1"/>
          </p:cNvSpPr>
          <p:nvPr>
            <p:ph type="title"/>
          </p:nvPr>
        </p:nvSpPr>
        <p:spPr>
          <a:xfrm>
            <a:off x="563880" y="863473"/>
            <a:ext cx="6222105" cy="682668"/>
          </a:xfrm>
        </p:spPr>
        <p:txBody>
          <a:bodyPr>
            <a:noAutofit/>
          </a:bodyPr>
          <a:lstStyle/>
          <a:p>
            <a:r>
              <a:rPr lang="en-US" sz="4400" dirty="0">
                <a:cs typeface="Segoe Sans Display"/>
              </a:rPr>
              <a:t>Resources</a:t>
            </a:r>
            <a:endParaRPr lang="en-US" sz="4400" dirty="0"/>
          </a:p>
        </p:txBody>
      </p:sp>
      <p:sp>
        <p:nvSpPr>
          <p:cNvPr id="38" name="Text Placeholder 37">
            <a:extLst>
              <a:ext uri="{FF2B5EF4-FFF2-40B4-BE49-F238E27FC236}">
                <a16:creationId xmlns:a16="http://schemas.microsoft.com/office/drawing/2014/main" id="{9094FEBE-B7F9-2ACD-2D49-E65BD4CFF4C3}"/>
              </a:ext>
            </a:extLst>
          </p:cNvPr>
          <p:cNvSpPr>
            <a:spLocks noGrp="1"/>
          </p:cNvSpPr>
          <p:nvPr>
            <p:ph type="body" sz="quarter" idx="26"/>
          </p:nvPr>
        </p:nvSpPr>
        <p:spPr>
          <a:xfrm>
            <a:off x="563914" y="1712366"/>
            <a:ext cx="11292806" cy="4798965"/>
          </a:xfrm>
        </p:spPr>
        <p:txBody>
          <a:bodyPr vert="horz" lIns="91440" tIns="45720" rIns="91440" bIns="45720" rtlCol="0" anchor="t">
            <a:noAutofit/>
          </a:bodyPr>
          <a:lstStyle/>
          <a:p>
            <a:pPr marL="285750" indent="-285750">
              <a:buFont typeface="Arial" panose="020B0604020202020204" pitchFamily="34" charset="0"/>
              <a:buChar char="•"/>
            </a:pPr>
            <a:r>
              <a:rPr lang="en-US" sz="2400" dirty="0">
                <a:hlinkClick r:id="rId2">
                  <a:extLst>
                    <a:ext uri="{A12FA001-AC4F-418D-AE19-62706E023703}">
                      <ahyp:hlinkClr xmlns:ahyp="http://schemas.microsoft.com/office/drawing/2018/hyperlinkcolor" val="tx"/>
                    </a:ext>
                  </a:extLst>
                </a:hlinkClick>
              </a:rPr>
              <a:t>Overview of Copilot for Data Science and Data Engineering in Microsoft Fabric</a:t>
            </a:r>
            <a:endParaRPr lang="en-US" sz="2400" dirty="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sz="2400" dirty="0">
                <a:hlinkClick r:id="rId3">
                  <a:extLst>
                    <a:ext uri="{A12FA001-AC4F-418D-AE19-62706E023703}">
                      <ahyp:hlinkClr xmlns:ahyp="http://schemas.microsoft.com/office/drawing/2018/hyperlinkcolor" val="tx"/>
                    </a:ext>
                  </a:extLst>
                </a:hlinkClick>
              </a:rPr>
              <a:t>Create a Fabric data agent</a:t>
            </a:r>
            <a:endParaRPr lang="en-US" sz="2400" dirty="0"/>
          </a:p>
          <a:p>
            <a:pPr marL="285750" indent="-285750">
              <a:buFont typeface="Arial" panose="020B0604020202020204" pitchFamily="34" charset="0"/>
              <a:buChar char="•"/>
            </a:pPr>
            <a:r>
              <a:rPr lang="en-US" sz="2400" dirty="0">
                <a:hlinkClick r:id="rId4"/>
              </a:rPr>
              <a:t>Accelerate data prep with Data Wrangler</a:t>
            </a:r>
            <a:endParaRPr lang="en-US" sz="2400" dirty="0"/>
          </a:p>
          <a:p>
            <a:pPr marL="285750" indent="-285750">
              <a:buFont typeface="Arial" panose="020B0604020202020204" pitchFamily="34" charset="0"/>
              <a:buChar char="•"/>
            </a:pPr>
            <a:r>
              <a:rPr lang="en-US" sz="2400" dirty="0">
                <a:hlinkClick r:id="rId5"/>
              </a:rPr>
              <a:t>Develop, execute, and manage notebooks</a:t>
            </a:r>
            <a:endParaRPr lang="en-US" sz="2400" dirty="0"/>
          </a:p>
          <a:p>
            <a:pPr marL="285750" indent="-285750">
              <a:buFont typeface="Arial" panose="020B0604020202020204" pitchFamily="34" charset="0"/>
              <a:buChar char="•"/>
            </a:pPr>
            <a:r>
              <a:rPr lang="en-US" sz="2400" dirty="0">
                <a:hlinkClick r:id="rId6"/>
              </a:rPr>
              <a:t>Transform and enrich data seamlessly with AI functions</a:t>
            </a:r>
            <a:endParaRPr lang="en-US" sz="2400" dirty="0"/>
          </a:p>
          <a:p>
            <a:pPr marL="285750" indent="-285750">
              <a:buFont typeface="Arial" panose="020B0604020202020204" pitchFamily="34" charset="0"/>
              <a:buChar char="•"/>
            </a:pPr>
            <a:r>
              <a:rPr lang="en-US" sz="2400" dirty="0">
                <a:hlinkClick r:id="rId7"/>
              </a:rPr>
              <a:t>Empowering agentic AI by integrating Fabric with Azure AI Foundry</a:t>
            </a:r>
            <a:endParaRPr lang="en-US" sz="2400" dirty="0"/>
          </a:p>
          <a:p>
            <a:pPr marL="285750" indent="-285750">
              <a:buFont typeface="Arial" panose="020B0604020202020204" pitchFamily="34" charset="0"/>
              <a:buChar char="•"/>
            </a:pPr>
            <a:r>
              <a:rPr lang="en-US" sz="2400" dirty="0">
                <a:hlinkClick r:id="rId8"/>
              </a:rPr>
              <a:t>Use Azure AI services in Fabric</a:t>
            </a:r>
            <a:endParaRPr lang="en-US" sz="2000" dirty="0"/>
          </a:p>
        </p:txBody>
      </p:sp>
    </p:spTree>
    <p:extLst>
      <p:ext uri="{BB962C8B-B14F-4D97-AF65-F5344CB8AC3E}">
        <p14:creationId xmlns:p14="http://schemas.microsoft.com/office/powerpoint/2010/main" val="189189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65233-E4E5-91B6-92B0-931454E2436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FEE3E92-5C4A-E4A1-FDBA-DC64639C10CC}"/>
              </a:ext>
            </a:extLst>
          </p:cNvPr>
          <p:cNvSpPr>
            <a:spLocks noGrp="1"/>
          </p:cNvSpPr>
          <p:nvPr>
            <p:ph type="title"/>
          </p:nvPr>
        </p:nvSpPr>
        <p:spPr>
          <a:xfrm>
            <a:off x="7199551" y="2190157"/>
            <a:ext cx="4420949" cy="2477683"/>
          </a:xfrm>
        </p:spPr>
        <p:txBody>
          <a:bodyPr/>
          <a:lstStyle/>
          <a:p>
            <a:r>
              <a:rPr lang="en-US"/>
              <a:t>Thank you</a:t>
            </a:r>
          </a:p>
        </p:txBody>
      </p:sp>
    </p:spTree>
    <p:extLst>
      <p:ext uri="{BB962C8B-B14F-4D97-AF65-F5344CB8AC3E}">
        <p14:creationId xmlns:p14="http://schemas.microsoft.com/office/powerpoint/2010/main" val="1126781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68FCB-982A-0B57-C3A9-F7B312DBDCB0}"/>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94C152BF-8D5A-D133-737A-D2533C24BC96}"/>
              </a:ext>
            </a:extLst>
          </p:cNvPr>
          <p:cNvSpPr>
            <a:spLocks noGrp="1"/>
          </p:cNvSpPr>
          <p:nvPr>
            <p:ph type="title"/>
          </p:nvPr>
        </p:nvSpPr>
        <p:spPr>
          <a:xfrm>
            <a:off x="563880" y="863473"/>
            <a:ext cx="6222105" cy="682668"/>
          </a:xfrm>
        </p:spPr>
        <p:txBody>
          <a:bodyPr>
            <a:noAutofit/>
          </a:bodyPr>
          <a:lstStyle/>
          <a:p>
            <a:r>
              <a:rPr lang="en-US" sz="4400" dirty="0">
                <a:cs typeface="Segoe Sans Display"/>
              </a:rPr>
              <a:t>???</a:t>
            </a:r>
            <a:endParaRPr lang="en-US" sz="4400" dirty="0"/>
          </a:p>
        </p:txBody>
      </p:sp>
      <p:sp>
        <p:nvSpPr>
          <p:cNvPr id="38" name="Text Placeholder 37">
            <a:extLst>
              <a:ext uri="{FF2B5EF4-FFF2-40B4-BE49-F238E27FC236}">
                <a16:creationId xmlns:a16="http://schemas.microsoft.com/office/drawing/2014/main" id="{EB15429C-4A7D-1ECF-CB8A-E6B6C1353F6E}"/>
              </a:ext>
            </a:extLst>
          </p:cNvPr>
          <p:cNvSpPr>
            <a:spLocks noGrp="1"/>
          </p:cNvSpPr>
          <p:nvPr>
            <p:ph type="body" sz="quarter" idx="26"/>
          </p:nvPr>
        </p:nvSpPr>
        <p:spPr>
          <a:xfrm>
            <a:off x="563914" y="1712366"/>
            <a:ext cx="9149962" cy="4798965"/>
          </a:xfrm>
        </p:spPr>
        <p:txBody>
          <a:bodyPr vert="horz" lIns="91440" tIns="45720" rIns="91440" bIns="45720" rtlCol="0" anchor="t">
            <a:noAutofit/>
          </a:bodyPr>
          <a:lstStyle/>
          <a:p>
            <a:endParaRPr lang="en-US" dirty="0"/>
          </a:p>
        </p:txBody>
      </p:sp>
    </p:spTree>
    <p:extLst>
      <p:ext uri="{BB962C8B-B14F-4D97-AF65-F5344CB8AC3E}">
        <p14:creationId xmlns:p14="http://schemas.microsoft.com/office/powerpoint/2010/main" val="3744070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0C1A2-E926-9410-5865-268FD6C4430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48EB29D-D4B1-440D-703B-4B27F0D1F55D}"/>
              </a:ext>
            </a:extLst>
          </p:cNvPr>
          <p:cNvSpPr>
            <a:spLocks noGrp="1"/>
          </p:cNvSpPr>
          <p:nvPr>
            <p:ph type="title"/>
          </p:nvPr>
        </p:nvSpPr>
        <p:spPr>
          <a:xfrm>
            <a:off x="7199551" y="2190157"/>
            <a:ext cx="4420949" cy="2477683"/>
          </a:xfrm>
        </p:spPr>
        <p:txBody>
          <a:bodyPr/>
          <a:lstStyle/>
          <a:p>
            <a:r>
              <a:rPr lang="en-US" dirty="0"/>
              <a:t>???</a:t>
            </a:r>
          </a:p>
        </p:txBody>
      </p:sp>
    </p:spTree>
    <p:extLst>
      <p:ext uri="{BB962C8B-B14F-4D97-AF65-F5344CB8AC3E}">
        <p14:creationId xmlns:p14="http://schemas.microsoft.com/office/powerpoint/2010/main" val="949131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2E99FAEF-54E5-071C-8EB3-4665CA838CB5}"/>
              </a:ext>
            </a:extLst>
          </p:cNvPr>
          <p:cNvSpPr txBox="1"/>
          <p:nvPr/>
        </p:nvSpPr>
        <p:spPr>
          <a:xfrm>
            <a:off x="1898435" y="1118410"/>
            <a:ext cx="8395130" cy="577530"/>
          </a:xfrm>
          <a:prstGeom prst="rect">
            <a:avLst/>
          </a:prstGeom>
          <a:noFill/>
        </p:spPr>
        <p:txBody>
          <a:bodyPr wrap="square">
            <a:spAutoFit/>
          </a:bodyPr>
          <a:lstStyle/>
          <a:p>
            <a:pPr marL="0" marR="0" lvl="0" indent="0" algn="ctr" defTabSz="914400" rtl="0" eaLnBrk="1" fontAlgn="auto" latinLnBrk="0" hangingPunct="1">
              <a:lnSpc>
                <a:spcPct val="150000"/>
              </a:lnSpc>
              <a:spcBef>
                <a:spcPts val="3600"/>
              </a:spcBef>
              <a:spcAft>
                <a:spcPts val="0"/>
              </a:spcAft>
              <a:buClrTx/>
              <a:buSzTx/>
              <a:buFontTx/>
              <a:buNone/>
              <a:tabLst/>
              <a:defRPr/>
            </a:pPr>
            <a:r>
              <a:rPr kumimoji="0" lang="en-CA" sz="2400" b="0" i="0" u="none" strike="noStrike" kern="1200" cap="none" spc="0" normalizeH="0" baseline="0" noProof="0">
                <a:ln>
                  <a:noFill/>
                </a:ln>
                <a:effectLst/>
                <a:uLnTx/>
                <a:uFillTx/>
                <a:latin typeface="Segoe Sans Text" panose="020F0502020204030204"/>
                <a:ea typeface="+mn-ea"/>
                <a:cs typeface="Segoe UI" panose="020B0502040204020203" pitchFamily="34" charset="0"/>
              </a:rPr>
              <a:t>Gen AI accelerates your data journey in Fabric</a:t>
            </a:r>
          </a:p>
        </p:txBody>
      </p:sp>
      <p:sp>
        <p:nvSpPr>
          <p:cNvPr id="6" name="Title 2">
            <a:extLst>
              <a:ext uri="{FF2B5EF4-FFF2-40B4-BE49-F238E27FC236}">
                <a16:creationId xmlns:a16="http://schemas.microsoft.com/office/drawing/2014/main" id="{2C812051-4408-613E-1600-01129E0DD53D}"/>
              </a:ext>
            </a:extLst>
          </p:cNvPr>
          <p:cNvSpPr txBox="1">
            <a:spLocks/>
          </p:cNvSpPr>
          <p:nvPr/>
        </p:nvSpPr>
        <p:spPr>
          <a:xfrm>
            <a:off x="582614" y="620490"/>
            <a:ext cx="11026774" cy="6198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a:ln>
                  <a:noFill/>
                </a:ln>
                <a:gradFill>
                  <a:gsLst>
                    <a:gs pos="0">
                      <a:srgbClr val="286BD1"/>
                    </a:gs>
                    <a:gs pos="100000">
                      <a:srgbClr val="BA3FC4"/>
                    </a:gs>
                  </a:gsLst>
                  <a:lin ang="10800000" scaled="1"/>
                </a:gradFill>
                <a:effectLst/>
                <a:uLnTx/>
                <a:uFillTx/>
                <a:latin typeface="Segoe UI Semibold" panose="020B0702040204020203" pitchFamily="34" charset="0"/>
                <a:ea typeface="+mj-ea"/>
                <a:cs typeface="Segoe UI Semibold" panose="020B0702040204020203" pitchFamily="34" charset="0"/>
              </a:rPr>
              <a:t>Powered by AI</a:t>
            </a:r>
            <a:endParaRPr kumimoji="0" lang="en-CA"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702040204020203" pitchFamily="34" charset="0"/>
              <a:cs typeface="Segoe UI Semibold" panose="020B0702040204020203" pitchFamily="34" charset="0"/>
            </a:endParaRPr>
          </a:p>
        </p:txBody>
      </p:sp>
      <p:grpSp>
        <p:nvGrpSpPr>
          <p:cNvPr id="20" name="Group 19">
            <a:extLst>
              <a:ext uri="{FF2B5EF4-FFF2-40B4-BE49-F238E27FC236}">
                <a16:creationId xmlns:a16="http://schemas.microsoft.com/office/drawing/2014/main" id="{634D1A5A-3849-0CFC-C173-2E3AD5BA64AA}"/>
              </a:ext>
            </a:extLst>
          </p:cNvPr>
          <p:cNvGrpSpPr/>
          <p:nvPr/>
        </p:nvGrpSpPr>
        <p:grpSpPr>
          <a:xfrm>
            <a:off x="4624412" y="2193860"/>
            <a:ext cx="3034536" cy="3749725"/>
            <a:chOff x="4624412" y="2193860"/>
            <a:chExt cx="3034536" cy="3749725"/>
          </a:xfrm>
        </p:grpSpPr>
        <p:grpSp>
          <p:nvGrpSpPr>
            <p:cNvPr id="33" name="Group 32">
              <a:extLst>
                <a:ext uri="{FF2B5EF4-FFF2-40B4-BE49-F238E27FC236}">
                  <a16:creationId xmlns:a16="http://schemas.microsoft.com/office/drawing/2014/main" id="{F9FFDC1B-D959-FC58-5967-03B0D4589E2A}"/>
                </a:ext>
              </a:extLst>
            </p:cNvPr>
            <p:cNvGrpSpPr/>
            <p:nvPr/>
          </p:nvGrpSpPr>
          <p:grpSpPr>
            <a:xfrm>
              <a:off x="4624412" y="2193860"/>
              <a:ext cx="3034536" cy="3749725"/>
              <a:chOff x="4624412" y="2193860"/>
              <a:chExt cx="3034536" cy="3749725"/>
            </a:xfrm>
          </p:grpSpPr>
          <p:sp>
            <p:nvSpPr>
              <p:cNvPr id="8" name="!!CAP">
                <a:extLst>
                  <a:ext uri="{FF2B5EF4-FFF2-40B4-BE49-F238E27FC236}">
                    <a16:creationId xmlns:a16="http://schemas.microsoft.com/office/drawing/2014/main" id="{1A935A87-79C1-59D9-092F-C1D5F7BC1EE7}"/>
                  </a:ext>
                  <a:ext uri="{C183D7F6-B498-43B3-948B-1728B52AA6E4}">
                    <adec:decorative xmlns:adec="http://schemas.microsoft.com/office/drawing/2017/decorative" val="1"/>
                  </a:ext>
                </a:extLst>
              </p:cNvPr>
              <p:cNvSpPr>
                <a:spLocks/>
              </p:cNvSpPr>
              <p:nvPr/>
            </p:nvSpPr>
            <p:spPr bwMode="auto">
              <a:xfrm>
                <a:off x="4624412" y="2193860"/>
                <a:ext cx="3034536" cy="3749725"/>
              </a:xfrm>
              <a:prstGeom prst="roundRect">
                <a:avLst>
                  <a:gd name="adj" fmla="val 2824"/>
                </a:avLst>
              </a:prstGeom>
              <a:noFill/>
              <a:ln>
                <a:solidFill>
                  <a:srgbClr val="3A4953"/>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Inter" panose="02000503000000020004" pitchFamily="2" charset="0"/>
                  <a:cs typeface="Segoe UI" pitchFamily="34" charset="0"/>
                </a:endParaRPr>
              </a:p>
            </p:txBody>
          </p:sp>
          <p:sp>
            <p:nvSpPr>
              <p:cNvPr id="30" name="TextBox 29">
                <a:extLst>
                  <a:ext uri="{FF2B5EF4-FFF2-40B4-BE49-F238E27FC236}">
                    <a16:creationId xmlns:a16="http://schemas.microsoft.com/office/drawing/2014/main" id="{047B8558-C85E-F245-FDC8-D4EE85D11004}"/>
                  </a:ext>
                </a:extLst>
              </p:cNvPr>
              <p:cNvSpPr txBox="1"/>
              <p:nvPr/>
            </p:nvSpPr>
            <p:spPr>
              <a:xfrm>
                <a:off x="4684900" y="4310265"/>
                <a:ext cx="2913560"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2400" b="0" i="0" u="none" strike="noStrike" kern="1200" cap="none" spc="0" normalizeH="0" baseline="0" noProof="0">
                    <a:ln>
                      <a:noFill/>
                    </a:ln>
                    <a:effectLst/>
                    <a:uLnTx/>
                    <a:uFillTx/>
                    <a:latin typeface="Segoe Sans Text" panose="020F0502020204030204"/>
                    <a:ea typeface="Inter" panose="02000503000000020004" pitchFamily="2" charset="0"/>
                    <a:cs typeface="Segoe UI" panose="020B0502040204020203" pitchFamily="34" charset="0"/>
                  </a:rPr>
                  <a:t>AI-driven </a:t>
                </a:r>
                <a:br>
                  <a:rPr kumimoji="0" lang="en-US" sz="2400" b="0" i="0" u="none" strike="noStrike" kern="1200" cap="none" spc="0" normalizeH="0" baseline="0" noProof="0">
                    <a:ln>
                      <a:noFill/>
                    </a:ln>
                    <a:effectLst/>
                    <a:uLnTx/>
                    <a:uFillTx/>
                    <a:latin typeface="Segoe Sans Text" panose="020F0502020204030204"/>
                    <a:ea typeface="Inter" panose="02000503000000020004" pitchFamily="2" charset="0"/>
                    <a:cs typeface="Segoe UI" panose="020B0502040204020203" pitchFamily="34" charset="0"/>
                  </a:rPr>
                </a:br>
                <a:r>
                  <a:rPr kumimoji="0" lang="en-US" sz="2400" b="0" i="0" u="none" strike="noStrike" kern="1200" cap="none" spc="0" normalizeH="0" baseline="0" noProof="0">
                    <a:ln>
                      <a:noFill/>
                    </a:ln>
                    <a:effectLst/>
                    <a:uLnTx/>
                    <a:uFillTx/>
                    <a:latin typeface="Segoe Sans Text" panose="020F0502020204030204"/>
                    <a:ea typeface="Inter" panose="02000503000000020004" pitchFamily="2" charset="0"/>
                    <a:cs typeface="Segoe UI" panose="020B0502040204020203" pitchFamily="34" charset="0"/>
                  </a:rPr>
                  <a:t>insights</a:t>
                </a:r>
              </a:p>
            </p:txBody>
          </p:sp>
        </p:grpSp>
        <p:sp>
          <p:nvSpPr>
            <p:cNvPr id="11" name="Graphic 17">
              <a:extLst>
                <a:ext uri="{FF2B5EF4-FFF2-40B4-BE49-F238E27FC236}">
                  <a16:creationId xmlns:a16="http://schemas.microsoft.com/office/drawing/2014/main" id="{979C06B2-0B57-D9A3-DCF5-94C774B15DC7}"/>
                </a:ext>
              </a:extLst>
            </p:cNvPr>
            <p:cNvSpPr/>
            <p:nvPr/>
          </p:nvSpPr>
          <p:spPr>
            <a:xfrm>
              <a:off x="5815003" y="3041436"/>
              <a:ext cx="561994" cy="775128"/>
            </a:xfrm>
            <a:custGeom>
              <a:avLst/>
              <a:gdLst>
                <a:gd name="connsiteX0" fmla="*/ 469848 w 631516"/>
                <a:gd name="connsiteY0" fmla="*/ 740311 h 871013"/>
                <a:gd name="connsiteX1" fmla="*/ 457218 w 631516"/>
                <a:gd name="connsiteY1" fmla="*/ 795144 h 871013"/>
                <a:gd name="connsiteX2" fmla="*/ 369241 w 631516"/>
                <a:gd name="connsiteY2" fmla="*/ 870708 h 871013"/>
                <a:gd name="connsiteX3" fmla="*/ 361706 w 631516"/>
                <a:gd name="connsiteY3" fmla="*/ 871013 h 871013"/>
                <a:gd name="connsiteX4" fmla="*/ 269766 w 631516"/>
                <a:gd name="connsiteY4" fmla="*/ 871013 h 871013"/>
                <a:gd name="connsiteX5" fmla="*/ 176258 w 631516"/>
                <a:gd name="connsiteY5" fmla="*/ 802330 h 871013"/>
                <a:gd name="connsiteX6" fmla="*/ 174255 w 631516"/>
                <a:gd name="connsiteY6" fmla="*/ 795057 h 871013"/>
                <a:gd name="connsiteX7" fmla="*/ 161625 w 631516"/>
                <a:gd name="connsiteY7" fmla="*/ 740311 h 871013"/>
                <a:gd name="connsiteX8" fmla="*/ 469848 w 631516"/>
                <a:gd name="connsiteY8" fmla="*/ 740311 h 871013"/>
                <a:gd name="connsiteX9" fmla="*/ 315758 w 631516"/>
                <a:gd name="connsiteY9" fmla="*/ 0 h 871013"/>
                <a:gd name="connsiteX10" fmla="*/ 631516 w 631516"/>
                <a:gd name="connsiteY10" fmla="*/ 315758 h 871013"/>
                <a:gd name="connsiteX11" fmla="*/ 511093 w 631516"/>
                <a:gd name="connsiteY11" fmla="*/ 570107 h 871013"/>
                <a:gd name="connsiteX12" fmla="*/ 508000 w 631516"/>
                <a:gd name="connsiteY12" fmla="*/ 575551 h 871013"/>
                <a:gd name="connsiteX13" fmla="*/ 485004 w 631516"/>
                <a:gd name="connsiteY13" fmla="*/ 674982 h 871013"/>
                <a:gd name="connsiteX14" fmla="*/ 146512 w 631516"/>
                <a:gd name="connsiteY14" fmla="*/ 674982 h 871013"/>
                <a:gd name="connsiteX15" fmla="*/ 123603 w 631516"/>
                <a:gd name="connsiteY15" fmla="*/ 575551 h 871013"/>
                <a:gd name="connsiteX16" fmla="*/ 120511 w 631516"/>
                <a:gd name="connsiteY16" fmla="*/ 570150 h 871013"/>
                <a:gd name="connsiteX17" fmla="*/ 0 w 631516"/>
                <a:gd name="connsiteY17" fmla="*/ 315715 h 871013"/>
                <a:gd name="connsiteX18" fmla="*/ 315758 w 631516"/>
                <a:gd name="connsiteY18" fmla="*/ 0 h 87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1516" h="871013">
                  <a:moveTo>
                    <a:pt x="469848" y="740311"/>
                  </a:moveTo>
                  <a:lnTo>
                    <a:pt x="457218" y="795144"/>
                  </a:lnTo>
                  <a:cubicBezTo>
                    <a:pt x="447545" y="836846"/>
                    <a:pt x="411923" y="867437"/>
                    <a:pt x="369241" y="870708"/>
                  </a:cubicBezTo>
                  <a:lnTo>
                    <a:pt x="361706" y="871013"/>
                  </a:lnTo>
                  <a:lnTo>
                    <a:pt x="269766" y="871013"/>
                  </a:lnTo>
                  <a:cubicBezTo>
                    <a:pt x="226937" y="871013"/>
                    <a:pt x="189069" y="843200"/>
                    <a:pt x="176258" y="802330"/>
                  </a:cubicBezTo>
                  <a:lnTo>
                    <a:pt x="174255" y="795057"/>
                  </a:lnTo>
                  <a:lnTo>
                    <a:pt x="161625" y="740311"/>
                  </a:lnTo>
                  <a:lnTo>
                    <a:pt x="469848" y="740311"/>
                  </a:lnTo>
                  <a:close/>
                  <a:moveTo>
                    <a:pt x="315758" y="0"/>
                  </a:moveTo>
                  <a:cubicBezTo>
                    <a:pt x="490148" y="0"/>
                    <a:pt x="631516" y="141370"/>
                    <a:pt x="631516" y="315758"/>
                  </a:cubicBezTo>
                  <a:cubicBezTo>
                    <a:pt x="631516" y="408787"/>
                    <a:pt x="590751" y="494020"/>
                    <a:pt x="511093" y="570107"/>
                  </a:cubicBezTo>
                  <a:cubicBezTo>
                    <a:pt x="509551" y="571579"/>
                    <a:pt x="508475" y="573473"/>
                    <a:pt x="508000" y="575551"/>
                  </a:cubicBezTo>
                  <a:lnTo>
                    <a:pt x="485004" y="674982"/>
                  </a:lnTo>
                  <a:lnTo>
                    <a:pt x="146512" y="674982"/>
                  </a:lnTo>
                  <a:lnTo>
                    <a:pt x="123603" y="575551"/>
                  </a:lnTo>
                  <a:cubicBezTo>
                    <a:pt x="123120" y="573486"/>
                    <a:pt x="122045" y="571609"/>
                    <a:pt x="120511" y="570150"/>
                  </a:cubicBezTo>
                  <a:cubicBezTo>
                    <a:pt x="40809" y="494020"/>
                    <a:pt x="0" y="408787"/>
                    <a:pt x="0" y="315715"/>
                  </a:cubicBezTo>
                  <a:cubicBezTo>
                    <a:pt x="24" y="141343"/>
                    <a:pt x="141387" y="0"/>
                    <a:pt x="315758" y="0"/>
                  </a:cubicBez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17EFF6AA-3667-45F2-A552-F1F647F1C7D5}"/>
              </a:ext>
            </a:extLst>
          </p:cNvPr>
          <p:cNvGrpSpPr/>
          <p:nvPr/>
        </p:nvGrpSpPr>
        <p:grpSpPr>
          <a:xfrm>
            <a:off x="1032123" y="2193860"/>
            <a:ext cx="3034536" cy="3749725"/>
            <a:chOff x="1032123" y="2193860"/>
            <a:chExt cx="3034536" cy="3749725"/>
          </a:xfrm>
        </p:grpSpPr>
        <p:sp>
          <p:nvSpPr>
            <p:cNvPr id="3" name="!!CAP">
              <a:extLst>
                <a:ext uri="{FF2B5EF4-FFF2-40B4-BE49-F238E27FC236}">
                  <a16:creationId xmlns:a16="http://schemas.microsoft.com/office/drawing/2014/main" id="{9877116C-F173-CE26-C66B-411A263CF52B}"/>
                </a:ext>
                <a:ext uri="{C183D7F6-B498-43B3-948B-1728B52AA6E4}">
                  <adec:decorative xmlns:adec="http://schemas.microsoft.com/office/drawing/2017/decorative" val="1"/>
                </a:ext>
              </a:extLst>
            </p:cNvPr>
            <p:cNvSpPr>
              <a:spLocks/>
            </p:cNvSpPr>
            <p:nvPr/>
          </p:nvSpPr>
          <p:spPr bwMode="auto">
            <a:xfrm>
              <a:off x="1032123" y="2193860"/>
              <a:ext cx="3034536" cy="3749725"/>
            </a:xfrm>
            <a:prstGeom prst="roundRect">
              <a:avLst>
                <a:gd name="adj" fmla="val 2824"/>
              </a:avLst>
            </a:prstGeom>
            <a:noFill/>
            <a:ln>
              <a:solidFill>
                <a:srgbClr val="3A4953"/>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Inter" panose="02000503000000020004" pitchFamily="2" charset="0"/>
                <a:cs typeface="Segoe UI" pitchFamily="34" charset="0"/>
              </a:endParaRPr>
            </a:p>
          </p:txBody>
        </p:sp>
        <p:sp>
          <p:nvSpPr>
            <p:cNvPr id="17" name="TextBox 16">
              <a:extLst>
                <a:ext uri="{FF2B5EF4-FFF2-40B4-BE49-F238E27FC236}">
                  <a16:creationId xmlns:a16="http://schemas.microsoft.com/office/drawing/2014/main" id="{AC8729C5-3C8B-D3A0-BDE6-FB549D86B8C0}"/>
                </a:ext>
              </a:extLst>
            </p:cNvPr>
            <p:cNvSpPr txBox="1"/>
            <p:nvPr/>
          </p:nvSpPr>
          <p:spPr>
            <a:xfrm>
              <a:off x="1092611" y="4335665"/>
              <a:ext cx="2913560"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2400" b="0" i="0" u="none" strike="noStrike" kern="1200" cap="none" spc="0" normalizeH="0" baseline="0" noProof="0">
                  <a:ln>
                    <a:noFill/>
                  </a:ln>
                  <a:effectLst/>
                  <a:uLnTx/>
                  <a:uFillTx/>
                  <a:latin typeface="Segoe Sans Text" panose="020F0502020204030204"/>
                  <a:ea typeface="Inter" panose="02000503000000020004" pitchFamily="2" charset="0"/>
                  <a:cs typeface="Segoe UI" panose="020B0502040204020203" pitchFamily="34" charset="0"/>
                </a:rPr>
                <a:t>Copilot-accelerated experiences</a:t>
              </a:r>
            </a:p>
          </p:txBody>
        </p:sp>
        <p:pic>
          <p:nvPicPr>
            <p:cNvPr id="13" name="Picture 12" descr="A rainbow colored logo on a black background&#10;&#10;Description automatically generated">
              <a:extLst>
                <a:ext uri="{FF2B5EF4-FFF2-40B4-BE49-F238E27FC236}">
                  <a16:creationId xmlns:a16="http://schemas.microsoft.com/office/drawing/2014/main" id="{44A37DB0-CD6A-550E-2B87-DCA88AEDE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217" y="2955956"/>
              <a:ext cx="928348" cy="946088"/>
            </a:xfrm>
            <a:prstGeom prst="rect">
              <a:avLst/>
            </a:prstGeom>
          </p:spPr>
        </p:pic>
      </p:grpSp>
      <p:grpSp>
        <p:nvGrpSpPr>
          <p:cNvPr id="22" name="Group 21">
            <a:extLst>
              <a:ext uri="{FF2B5EF4-FFF2-40B4-BE49-F238E27FC236}">
                <a16:creationId xmlns:a16="http://schemas.microsoft.com/office/drawing/2014/main" id="{EB179450-C64D-392C-A6D3-D592571E3CD7}"/>
              </a:ext>
            </a:extLst>
          </p:cNvPr>
          <p:cNvGrpSpPr/>
          <p:nvPr/>
        </p:nvGrpSpPr>
        <p:grpSpPr>
          <a:xfrm>
            <a:off x="8216700" y="2193860"/>
            <a:ext cx="3034536" cy="3749725"/>
            <a:chOff x="8216700" y="2193860"/>
            <a:chExt cx="3034536" cy="3749725"/>
          </a:xfrm>
        </p:grpSpPr>
        <p:sp>
          <p:nvSpPr>
            <p:cNvPr id="9" name="!!CAP">
              <a:extLst>
                <a:ext uri="{FF2B5EF4-FFF2-40B4-BE49-F238E27FC236}">
                  <a16:creationId xmlns:a16="http://schemas.microsoft.com/office/drawing/2014/main" id="{B0543E07-B038-A595-5E18-1948350BA1B2}"/>
                </a:ext>
                <a:ext uri="{C183D7F6-B498-43B3-948B-1728B52AA6E4}">
                  <adec:decorative xmlns:adec="http://schemas.microsoft.com/office/drawing/2017/decorative" val="1"/>
                </a:ext>
              </a:extLst>
            </p:cNvPr>
            <p:cNvSpPr>
              <a:spLocks/>
            </p:cNvSpPr>
            <p:nvPr/>
          </p:nvSpPr>
          <p:spPr bwMode="auto">
            <a:xfrm>
              <a:off x="8216700" y="2193860"/>
              <a:ext cx="3034536" cy="3749725"/>
            </a:xfrm>
            <a:prstGeom prst="roundRect">
              <a:avLst>
                <a:gd name="adj" fmla="val 2824"/>
              </a:avLst>
            </a:prstGeom>
            <a:noFill/>
            <a:ln>
              <a:solidFill>
                <a:srgbClr val="3A4953"/>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Inter" panose="02000503000000020004" pitchFamily="2" charset="0"/>
                <a:cs typeface="Segoe UI" pitchFamily="34" charset="0"/>
              </a:endParaRPr>
            </a:p>
          </p:txBody>
        </p:sp>
        <p:sp>
          <p:nvSpPr>
            <p:cNvPr id="21" name="TextBox 20">
              <a:extLst>
                <a:ext uri="{FF2B5EF4-FFF2-40B4-BE49-F238E27FC236}">
                  <a16:creationId xmlns:a16="http://schemas.microsoft.com/office/drawing/2014/main" id="{42F43EB8-C971-14AA-7A61-5BF1153EC729}"/>
                </a:ext>
              </a:extLst>
            </p:cNvPr>
            <p:cNvSpPr txBox="1"/>
            <p:nvPr/>
          </p:nvSpPr>
          <p:spPr>
            <a:xfrm>
              <a:off x="8277188" y="4253388"/>
              <a:ext cx="2913560" cy="830997"/>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2400" b="0" i="0" u="none" strike="noStrike" kern="1200" cap="none" spc="0" normalizeH="0" baseline="0" noProof="0">
                  <a:ln>
                    <a:noFill/>
                  </a:ln>
                  <a:effectLst/>
                  <a:uLnTx/>
                  <a:uFillTx/>
                  <a:latin typeface="Segoe Sans Text" panose="020F0502020204030204"/>
                  <a:ea typeface="Inter" panose="02000503000000020004" pitchFamily="2" charset="0"/>
                  <a:cs typeface="Segoe UI" panose="020B0502040204020203" pitchFamily="34" charset="0"/>
                </a:rPr>
                <a:t>Custom </a:t>
              </a:r>
              <a:r>
                <a:rPr kumimoji="0" lang="en-US" sz="2400" b="0" i="0" u="none" strike="noStrike" kern="1200" cap="none" spc="0" normalizeH="0" baseline="0" noProof="0" err="1">
                  <a:ln>
                    <a:noFill/>
                  </a:ln>
                  <a:effectLst/>
                  <a:uLnTx/>
                  <a:uFillTx/>
                  <a:latin typeface="Segoe Sans Text" panose="020F0502020204030204"/>
                  <a:ea typeface="Inter" panose="02000503000000020004" pitchFamily="2" charset="0"/>
                  <a:cs typeface="Segoe UI" panose="020B0502040204020203" pitchFamily="34" charset="0"/>
                </a:rPr>
                <a:t>GenAI</a:t>
              </a:r>
              <a:r>
                <a:rPr kumimoji="0" lang="en-US" sz="2400" b="0" i="0" u="none" strike="noStrike" kern="1200" cap="none" spc="0" normalizeH="0" baseline="0" noProof="0">
                  <a:ln>
                    <a:noFill/>
                  </a:ln>
                  <a:effectLst/>
                  <a:uLnTx/>
                  <a:uFillTx/>
                  <a:latin typeface="Segoe Sans Text" panose="020F0502020204030204"/>
                  <a:ea typeface="Inter" panose="02000503000000020004" pitchFamily="2" charset="0"/>
                  <a:cs typeface="Segoe UI" panose="020B0502040204020203" pitchFamily="34" charset="0"/>
                </a:rPr>
                <a:t> </a:t>
              </a:r>
              <a:br>
                <a:rPr kumimoji="0" lang="en-US" sz="2400" b="0" i="0" u="none" strike="noStrike" kern="1200" cap="none" spc="0" normalizeH="0" baseline="0" noProof="0">
                  <a:ln>
                    <a:noFill/>
                  </a:ln>
                  <a:effectLst/>
                  <a:uLnTx/>
                  <a:uFillTx/>
                  <a:latin typeface="Segoe Sans Text" panose="020F0502020204030204"/>
                  <a:ea typeface="Inter" panose="02000503000000020004" pitchFamily="2" charset="0"/>
                  <a:cs typeface="Segoe UI" panose="020B0502040204020203" pitchFamily="34" charset="0"/>
                </a:rPr>
              </a:br>
              <a:r>
                <a:rPr kumimoji="0" lang="en-US" sz="2400" b="0" i="0" u="none" strike="noStrike" kern="1200" cap="none" spc="0" normalizeH="0" baseline="0" noProof="0">
                  <a:ln>
                    <a:noFill/>
                  </a:ln>
                  <a:effectLst/>
                  <a:uLnTx/>
                  <a:uFillTx/>
                  <a:latin typeface="Segoe Sans Text" panose="020F0502020204030204"/>
                  <a:ea typeface="Inter" panose="02000503000000020004" pitchFamily="2" charset="0"/>
                  <a:cs typeface="Segoe UI" panose="020B0502040204020203" pitchFamily="34" charset="0"/>
                </a:rPr>
                <a:t>for your data</a:t>
              </a:r>
            </a:p>
          </p:txBody>
        </p:sp>
        <p:sp>
          <p:nvSpPr>
            <p:cNvPr id="18" name="Graphic 31">
              <a:extLst>
                <a:ext uri="{FF2B5EF4-FFF2-40B4-BE49-F238E27FC236}">
                  <a16:creationId xmlns:a16="http://schemas.microsoft.com/office/drawing/2014/main" id="{9E65138F-BA60-FAE7-FED6-ECEFA6B57DC7}"/>
                </a:ext>
              </a:extLst>
            </p:cNvPr>
            <p:cNvSpPr/>
            <p:nvPr/>
          </p:nvSpPr>
          <p:spPr>
            <a:xfrm>
              <a:off x="9345460" y="3055703"/>
              <a:ext cx="761323" cy="746593"/>
            </a:xfrm>
            <a:custGeom>
              <a:avLst/>
              <a:gdLst>
                <a:gd name="connsiteX0" fmla="*/ 53995 w 171492"/>
                <a:gd name="connsiteY0" fmla="*/ 121322 h 171450"/>
                <a:gd name="connsiteX1" fmla="*/ 61958 w 171492"/>
                <a:gd name="connsiteY1" fmla="*/ 123837 h 171450"/>
                <a:gd name="connsiteX2" fmla="*/ 61958 w 171492"/>
                <a:gd name="connsiteY2" fmla="*/ 123799 h 171450"/>
                <a:gd name="connsiteX3" fmla="*/ 74597 w 171492"/>
                <a:gd name="connsiteY3" fmla="*/ 115493 h 171450"/>
                <a:gd name="connsiteX4" fmla="*/ 80436 w 171492"/>
                <a:gd name="connsiteY4" fmla="*/ 97738 h 171450"/>
                <a:gd name="connsiteX5" fmla="*/ 97743 w 171492"/>
                <a:gd name="connsiteY5" fmla="*/ 80479 h 171450"/>
                <a:gd name="connsiteX6" fmla="*/ 114679 w 171492"/>
                <a:gd name="connsiteY6" fmla="*/ 74974 h 171450"/>
                <a:gd name="connsiteX7" fmla="*/ 123090 w 171492"/>
                <a:gd name="connsiteY7" fmla="*/ 57450 h 171450"/>
                <a:gd name="connsiteX8" fmla="*/ 114183 w 171492"/>
                <a:gd name="connsiteY8" fmla="*/ 48875 h 171450"/>
                <a:gd name="connsiteX9" fmla="*/ 97467 w 171492"/>
                <a:gd name="connsiteY9" fmla="*/ 43446 h 171450"/>
                <a:gd name="connsiteX10" fmla="*/ 80112 w 171492"/>
                <a:gd name="connsiteY10" fmla="*/ 26082 h 171450"/>
                <a:gd name="connsiteX11" fmla="*/ 74607 w 171492"/>
                <a:gd name="connsiteY11" fmla="*/ 9156 h 171450"/>
                <a:gd name="connsiteX12" fmla="*/ 57011 w 171492"/>
                <a:gd name="connsiteY12" fmla="*/ 802 h 171450"/>
                <a:gd name="connsiteX13" fmla="*/ 48585 w 171492"/>
                <a:gd name="connsiteY13" fmla="*/ 9365 h 171450"/>
                <a:gd name="connsiteX14" fmla="*/ 43032 w 171492"/>
                <a:gd name="connsiteY14" fmla="*/ 26434 h 171450"/>
                <a:gd name="connsiteX15" fmla="*/ 26172 w 171492"/>
                <a:gd name="connsiteY15" fmla="*/ 43446 h 171450"/>
                <a:gd name="connsiteX16" fmla="*/ 9246 w 171492"/>
                <a:gd name="connsiteY16" fmla="*/ 48885 h 171450"/>
                <a:gd name="connsiteX17" fmla="*/ 765 w 171492"/>
                <a:gd name="connsiteY17" fmla="*/ 66389 h 171450"/>
                <a:gd name="connsiteX18" fmla="*/ 9408 w 171492"/>
                <a:gd name="connsiteY18" fmla="*/ 74926 h 171450"/>
                <a:gd name="connsiteX19" fmla="*/ 26115 w 171492"/>
                <a:gd name="connsiteY19" fmla="*/ 80346 h 171450"/>
                <a:gd name="connsiteX20" fmla="*/ 43470 w 171492"/>
                <a:gd name="connsiteY20" fmla="*/ 97738 h 171450"/>
                <a:gd name="connsiteX21" fmla="*/ 48975 w 171492"/>
                <a:gd name="connsiteY21" fmla="*/ 114645 h 171450"/>
                <a:gd name="connsiteX22" fmla="*/ 53995 w 171492"/>
                <a:gd name="connsiteY22" fmla="*/ 121313 h 171450"/>
                <a:gd name="connsiteX23" fmla="*/ 127023 w 171492"/>
                <a:gd name="connsiteY23" fmla="*/ 169395 h 171450"/>
                <a:gd name="connsiteX24" fmla="*/ 123118 w 171492"/>
                <a:gd name="connsiteY24" fmla="*/ 164166 h 171450"/>
                <a:gd name="connsiteX25" fmla="*/ 119994 w 171492"/>
                <a:gd name="connsiteY25" fmla="*/ 154574 h 171450"/>
                <a:gd name="connsiteX26" fmla="*/ 112174 w 171492"/>
                <a:gd name="connsiteY26" fmla="*/ 146735 h 171450"/>
                <a:gd name="connsiteX27" fmla="*/ 102734 w 171492"/>
                <a:gd name="connsiteY27" fmla="*/ 143658 h 171450"/>
                <a:gd name="connsiteX28" fmla="*/ 95295 w 171492"/>
                <a:gd name="connsiteY28" fmla="*/ 133343 h 171450"/>
                <a:gd name="connsiteX29" fmla="*/ 102639 w 171492"/>
                <a:gd name="connsiteY29" fmla="*/ 123056 h 171450"/>
                <a:gd name="connsiteX30" fmla="*/ 112221 w 171492"/>
                <a:gd name="connsiteY30" fmla="*/ 119951 h 171450"/>
                <a:gd name="connsiteX31" fmla="*/ 119841 w 171492"/>
                <a:gd name="connsiteY31" fmla="*/ 112150 h 171450"/>
                <a:gd name="connsiteX32" fmla="*/ 122927 w 171492"/>
                <a:gd name="connsiteY32" fmla="*/ 102701 h 171450"/>
                <a:gd name="connsiteX33" fmla="*/ 136739 w 171492"/>
                <a:gd name="connsiteY33" fmla="*/ 95897 h 171450"/>
                <a:gd name="connsiteX34" fmla="*/ 143473 w 171492"/>
                <a:gd name="connsiteY34" fmla="*/ 102501 h 171450"/>
                <a:gd name="connsiteX35" fmla="*/ 146606 w 171492"/>
                <a:gd name="connsiteY35" fmla="*/ 112159 h 171450"/>
                <a:gd name="connsiteX36" fmla="*/ 154417 w 171492"/>
                <a:gd name="connsiteY36" fmla="*/ 119932 h 171450"/>
                <a:gd name="connsiteX37" fmla="*/ 163866 w 171492"/>
                <a:gd name="connsiteY37" fmla="*/ 123008 h 171450"/>
                <a:gd name="connsiteX38" fmla="*/ 170994 w 171492"/>
                <a:gd name="connsiteY38" fmla="*/ 136625 h 171450"/>
                <a:gd name="connsiteX39" fmla="*/ 164237 w 171492"/>
                <a:gd name="connsiteY39" fmla="*/ 143630 h 171450"/>
                <a:gd name="connsiteX40" fmla="*/ 154579 w 171492"/>
                <a:gd name="connsiteY40" fmla="*/ 146763 h 171450"/>
                <a:gd name="connsiteX41" fmla="*/ 146787 w 171492"/>
                <a:gd name="connsiteY41" fmla="*/ 154593 h 171450"/>
                <a:gd name="connsiteX42" fmla="*/ 143720 w 171492"/>
                <a:gd name="connsiteY42" fmla="*/ 164013 h 171450"/>
                <a:gd name="connsiteX43" fmla="*/ 139672 w 171492"/>
                <a:gd name="connsiteY43" fmla="*/ 169443 h 171450"/>
                <a:gd name="connsiteX44" fmla="*/ 127023 w 171492"/>
                <a:gd name="connsiteY44" fmla="*/ 1693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92" h="171450">
                  <a:moveTo>
                    <a:pt x="53995" y="121322"/>
                  </a:moveTo>
                  <a:cubicBezTo>
                    <a:pt x="56328" y="122970"/>
                    <a:pt x="59110" y="123846"/>
                    <a:pt x="61958" y="123837"/>
                  </a:cubicBezTo>
                  <a:lnTo>
                    <a:pt x="61958" y="123799"/>
                  </a:lnTo>
                  <a:cubicBezTo>
                    <a:pt x="67453" y="123808"/>
                    <a:pt x="72425" y="120541"/>
                    <a:pt x="74597" y="115493"/>
                  </a:cubicBezTo>
                  <a:lnTo>
                    <a:pt x="80436" y="97738"/>
                  </a:lnTo>
                  <a:cubicBezTo>
                    <a:pt x="83172" y="89585"/>
                    <a:pt x="89582" y="83192"/>
                    <a:pt x="97743" y="80479"/>
                  </a:cubicBezTo>
                  <a:lnTo>
                    <a:pt x="114679" y="74974"/>
                  </a:lnTo>
                  <a:cubicBezTo>
                    <a:pt x="121840" y="72457"/>
                    <a:pt x="125607" y="64612"/>
                    <a:pt x="123090" y="57450"/>
                  </a:cubicBezTo>
                  <a:cubicBezTo>
                    <a:pt x="121647" y="53342"/>
                    <a:pt x="118343" y="50161"/>
                    <a:pt x="114183" y="48875"/>
                  </a:cubicBezTo>
                  <a:lnTo>
                    <a:pt x="97467" y="43446"/>
                  </a:lnTo>
                  <a:cubicBezTo>
                    <a:pt x="89267" y="40719"/>
                    <a:pt x="82835" y="34283"/>
                    <a:pt x="80112" y="26082"/>
                  </a:cubicBezTo>
                  <a:lnTo>
                    <a:pt x="74607" y="9156"/>
                  </a:lnTo>
                  <a:cubicBezTo>
                    <a:pt x="72055" y="1990"/>
                    <a:pt x="64177" y="-1750"/>
                    <a:pt x="57011" y="802"/>
                  </a:cubicBezTo>
                  <a:cubicBezTo>
                    <a:pt x="53040" y="2217"/>
                    <a:pt x="49935" y="5372"/>
                    <a:pt x="48585" y="9365"/>
                  </a:cubicBezTo>
                  <a:lnTo>
                    <a:pt x="43032" y="26434"/>
                  </a:lnTo>
                  <a:cubicBezTo>
                    <a:pt x="40318" y="34390"/>
                    <a:pt x="34104" y="40661"/>
                    <a:pt x="26172" y="43446"/>
                  </a:cubicBezTo>
                  <a:lnTo>
                    <a:pt x="9246" y="48885"/>
                  </a:lnTo>
                  <a:cubicBezTo>
                    <a:pt x="2070" y="51376"/>
                    <a:pt x="-1727" y="59213"/>
                    <a:pt x="765" y="66389"/>
                  </a:cubicBezTo>
                  <a:cubicBezTo>
                    <a:pt x="2165" y="70422"/>
                    <a:pt x="5358" y="73576"/>
                    <a:pt x="9408" y="74926"/>
                  </a:cubicBezTo>
                  <a:lnTo>
                    <a:pt x="26115" y="80346"/>
                  </a:lnTo>
                  <a:cubicBezTo>
                    <a:pt x="34312" y="83093"/>
                    <a:pt x="40740" y="89535"/>
                    <a:pt x="43470" y="97738"/>
                  </a:cubicBezTo>
                  <a:lnTo>
                    <a:pt x="48975" y="114645"/>
                  </a:lnTo>
                  <a:cubicBezTo>
                    <a:pt x="49918" y="117341"/>
                    <a:pt x="51671" y="119674"/>
                    <a:pt x="53995" y="121313"/>
                  </a:cubicBezTo>
                  <a:close/>
                  <a:moveTo>
                    <a:pt x="127023" y="169395"/>
                  </a:moveTo>
                  <a:cubicBezTo>
                    <a:pt x="125208" y="168101"/>
                    <a:pt x="123843" y="166273"/>
                    <a:pt x="123118" y="164166"/>
                  </a:cubicBezTo>
                  <a:lnTo>
                    <a:pt x="119994" y="154574"/>
                  </a:lnTo>
                  <a:cubicBezTo>
                    <a:pt x="118774" y="150871"/>
                    <a:pt x="115874" y="147963"/>
                    <a:pt x="112174" y="146735"/>
                  </a:cubicBezTo>
                  <a:lnTo>
                    <a:pt x="102734" y="143658"/>
                  </a:lnTo>
                  <a:cubicBezTo>
                    <a:pt x="98304" y="142164"/>
                    <a:pt x="95314" y="138018"/>
                    <a:pt x="95295" y="133343"/>
                  </a:cubicBezTo>
                  <a:cubicBezTo>
                    <a:pt x="95298" y="128698"/>
                    <a:pt x="98247" y="124567"/>
                    <a:pt x="102639" y="123056"/>
                  </a:cubicBezTo>
                  <a:lnTo>
                    <a:pt x="112221" y="119951"/>
                  </a:lnTo>
                  <a:cubicBezTo>
                    <a:pt x="115831" y="118669"/>
                    <a:pt x="118645" y="115788"/>
                    <a:pt x="119841" y="112150"/>
                  </a:cubicBezTo>
                  <a:lnTo>
                    <a:pt x="122927" y="102701"/>
                  </a:lnTo>
                  <a:cubicBezTo>
                    <a:pt x="124863" y="97008"/>
                    <a:pt x="131046" y="93962"/>
                    <a:pt x="136739" y="95897"/>
                  </a:cubicBezTo>
                  <a:cubicBezTo>
                    <a:pt x="139870" y="96961"/>
                    <a:pt x="142348" y="99391"/>
                    <a:pt x="143473" y="102501"/>
                  </a:cubicBezTo>
                  <a:lnTo>
                    <a:pt x="146606" y="112159"/>
                  </a:lnTo>
                  <a:cubicBezTo>
                    <a:pt x="147850" y="115829"/>
                    <a:pt x="150740" y="118706"/>
                    <a:pt x="154417" y="119932"/>
                  </a:cubicBezTo>
                  <a:lnTo>
                    <a:pt x="163866" y="123008"/>
                  </a:lnTo>
                  <a:cubicBezTo>
                    <a:pt x="169594" y="124800"/>
                    <a:pt x="172786" y="130896"/>
                    <a:pt x="170994" y="136625"/>
                  </a:cubicBezTo>
                  <a:cubicBezTo>
                    <a:pt x="169972" y="139894"/>
                    <a:pt x="167468" y="142491"/>
                    <a:pt x="164237" y="143630"/>
                  </a:cubicBezTo>
                  <a:lnTo>
                    <a:pt x="154579" y="146763"/>
                  </a:lnTo>
                  <a:cubicBezTo>
                    <a:pt x="150897" y="148007"/>
                    <a:pt x="148012" y="150905"/>
                    <a:pt x="146787" y="154593"/>
                  </a:cubicBezTo>
                  <a:lnTo>
                    <a:pt x="143720" y="164013"/>
                  </a:lnTo>
                  <a:cubicBezTo>
                    <a:pt x="142977" y="166204"/>
                    <a:pt x="141568" y="168109"/>
                    <a:pt x="139672" y="169443"/>
                  </a:cubicBezTo>
                  <a:cubicBezTo>
                    <a:pt x="135881" y="172138"/>
                    <a:pt x="130794" y="172118"/>
                    <a:pt x="127023" y="169395"/>
                  </a:cubicBez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41297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3.95833E-6 -4.81481E-6 L 3.95833E-6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250"/>
                                  </p:stCondLst>
                                  <p:childTnLst>
                                    <p:animMotion origin="layout" path="M 3.95833E-6 -4.81481E-6 L 3.95833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500"/>
                                  </p:stCondLst>
                                  <p:childTnLst>
                                    <p:animMotion origin="layout" path="M 3.95833E-6 -4.81481E-6 L 3.95833E-6 0.03542 " pathEditMode="relative" rAng="0" ptsTypes="AA">
                                      <p:cBhvr>
                                        <p:cTn id="19"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F5D91-D9B9-E8F1-BAD3-A68E8E2265C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564DC17-896C-B178-2ACE-96BE7FDE77E0}"/>
              </a:ext>
            </a:extLst>
          </p:cNvPr>
          <p:cNvSpPr>
            <a:spLocks noGrp="1"/>
          </p:cNvSpPr>
          <p:nvPr>
            <p:ph type="title"/>
          </p:nvPr>
        </p:nvSpPr>
        <p:spPr>
          <a:xfrm>
            <a:off x="6472335" y="2190157"/>
            <a:ext cx="5148165" cy="1308823"/>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gradFill flip="none">
                  <a:gsLst>
                    <a:gs pos="0">
                      <a:srgbClr val="0F5CCA"/>
                    </a:gs>
                    <a:gs pos="100000">
                      <a:srgbClr val="B238BA"/>
                    </a:gs>
                  </a:gsLst>
                  <a:lin ang="10800000" scaled="1"/>
                  <a:tileRect/>
                </a:gradFill>
                <a:effectLst/>
                <a:uLnTx/>
                <a:uFillTx/>
                <a:latin typeface="Segoe Sans Text" panose="020F0502020204030204"/>
                <a:ea typeface="+mn-ea"/>
                <a:cs typeface="Segoe Sans Text Light" pitchFamily="2" charset="0"/>
              </a:rPr>
              <a:t>01 	</a:t>
            </a:r>
            <a:r>
              <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a:rPr>
              <a:t>Introduction to Fabric</a:t>
            </a:r>
            <a:endPar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Light" pitchFamily="2" charset="0"/>
            </a:endParaRPr>
          </a:p>
        </p:txBody>
      </p:sp>
    </p:spTree>
    <p:extLst>
      <p:ext uri="{BB962C8B-B14F-4D97-AF65-F5344CB8AC3E}">
        <p14:creationId xmlns:p14="http://schemas.microsoft.com/office/powerpoint/2010/main" val="4070874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46927-5B6D-8EC9-98D1-9B419C3FB0D6}"/>
            </a:ext>
          </a:extLst>
        </p:cNvPr>
        <p:cNvGrpSpPr/>
        <p:nvPr/>
      </p:nvGrpSpPr>
      <p:grpSpPr>
        <a:xfrm>
          <a:off x="0" y="0"/>
          <a:ext cx="0" cy="0"/>
          <a:chOff x="0" y="0"/>
          <a:chExt cx="0" cy="0"/>
        </a:xfrm>
      </p:grpSpPr>
      <p:pic>
        <p:nvPicPr>
          <p:cNvPr id="147" name="Picture 146" descr="Icon&#10;&#10;Description automatically generated">
            <a:extLst>
              <a:ext uri="{FF2B5EF4-FFF2-40B4-BE49-F238E27FC236}">
                <a16:creationId xmlns:a16="http://schemas.microsoft.com/office/drawing/2014/main" id="{A9509503-ECFE-2000-6BE4-41800476E4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10" y="522258"/>
            <a:ext cx="723347" cy="723347"/>
          </a:xfrm>
          <a:prstGeom prst="rect">
            <a:avLst/>
          </a:prstGeom>
        </p:spPr>
      </p:pic>
      <p:cxnSp>
        <p:nvCxnSpPr>
          <p:cNvPr id="148" name="Straight Connector 147">
            <a:extLst>
              <a:ext uri="{FF2B5EF4-FFF2-40B4-BE49-F238E27FC236}">
                <a16:creationId xmlns:a16="http://schemas.microsoft.com/office/drawing/2014/main" id="{914936D1-9005-4994-3270-506E587D424F}"/>
              </a:ext>
              <a:ext uri="{C183D7F6-B498-43B3-948B-1728B52AA6E4}">
                <adec:decorative xmlns:adec="http://schemas.microsoft.com/office/drawing/2017/decorative" val="1"/>
              </a:ext>
            </a:extLst>
          </p:cNvPr>
          <p:cNvCxnSpPr>
            <a:cxnSpLocks/>
          </p:cNvCxnSpPr>
          <p:nvPr/>
        </p:nvCxnSpPr>
        <p:spPr>
          <a:xfrm>
            <a:off x="1766258" y="398584"/>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itle 1">
            <a:extLst>
              <a:ext uri="{FF2B5EF4-FFF2-40B4-BE49-F238E27FC236}">
                <a16:creationId xmlns:a16="http://schemas.microsoft.com/office/drawing/2014/main" id="{3620D17C-3623-5DBC-3D6D-04FB5E472F2B}"/>
              </a:ext>
            </a:extLst>
          </p:cNvPr>
          <p:cNvSpPr txBox="1">
            <a:spLocks/>
          </p:cNvSpPr>
          <p:nvPr/>
        </p:nvSpPr>
        <p:spPr>
          <a:xfrm>
            <a:off x="2027245" y="389856"/>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225B61"/>
                </a:solidFill>
                <a:effectLst/>
                <a:uLnTx/>
                <a:uFillTx/>
                <a:latin typeface="Segoe Sans Display" panose="020F0302020204030204"/>
                <a:cs typeface="Segoe Sans Display Semibold" pitchFamily="2" charset="0"/>
              </a:rPr>
              <a:t>Microsoft Fabric</a:t>
            </a:r>
          </a:p>
        </p:txBody>
      </p:sp>
      <p:sp>
        <p:nvSpPr>
          <p:cNvPr id="150" name="Text Placeholder 103">
            <a:extLst>
              <a:ext uri="{FF2B5EF4-FFF2-40B4-BE49-F238E27FC236}">
                <a16:creationId xmlns:a16="http://schemas.microsoft.com/office/drawing/2014/main" id="{8548A4B3-2F43-2127-CB36-627EBC4F9870}"/>
              </a:ext>
            </a:extLst>
          </p:cNvPr>
          <p:cNvSpPr txBox="1">
            <a:spLocks/>
          </p:cNvSpPr>
          <p:nvPr/>
        </p:nvSpPr>
        <p:spPr>
          <a:xfrm>
            <a:off x="2027245" y="934722"/>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Sans Text" panose="020F0502020204030204"/>
              </a:rPr>
              <a:t>The unified data platform for the era of AI</a:t>
            </a:r>
          </a:p>
        </p:txBody>
      </p:sp>
      <p:sp>
        <p:nvSpPr>
          <p:cNvPr id="87" name="Rectangle: Top Corners Rounded 125">
            <a:extLst>
              <a:ext uri="{FF2B5EF4-FFF2-40B4-BE49-F238E27FC236}">
                <a16:creationId xmlns:a16="http://schemas.microsoft.com/office/drawing/2014/main" id="{905B9C25-6FF2-3073-3D06-1C079ACF3B40}"/>
              </a:ext>
              <a:ext uri="{C183D7F6-B498-43B3-948B-1728B52AA6E4}">
                <adec:decorative xmlns:adec="http://schemas.microsoft.com/office/drawing/2017/decorative" val="1"/>
              </a:ext>
            </a:extLst>
          </p:cNvPr>
          <p:cNvSpPr/>
          <p:nvPr/>
        </p:nvSpPr>
        <p:spPr bwMode="auto">
          <a:xfrm>
            <a:off x="755259" y="1828862"/>
            <a:ext cx="10681482" cy="4543092"/>
          </a:xfrm>
          <a:prstGeom prst="roundRect">
            <a:avLst>
              <a:gd name="adj" fmla="val 5343"/>
            </a:avLst>
          </a:prstGeom>
          <a:noFill/>
          <a:ln w="19050" cap="rnd" cmpd="sng" algn="ctr">
            <a:solidFill>
              <a:srgbClr val="C0C0C0"/>
            </a:solidFill>
            <a:prstDash val="solid"/>
            <a:miter lim="800000"/>
            <a:headEnd type="none" w="sm" len="sm"/>
            <a:tailEnd type="none" w="lg" len="med"/>
          </a:ln>
          <a:effectLst/>
        </p:spPr>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125" name="Rounded Rectangle 32">
            <a:extLst>
              <a:ext uri="{FF2B5EF4-FFF2-40B4-BE49-F238E27FC236}">
                <a16:creationId xmlns:a16="http://schemas.microsoft.com/office/drawing/2014/main" id="{7B150FD0-A084-26E2-6C1C-540DC59C52BB}"/>
              </a:ext>
              <a:ext uri="{C183D7F6-B498-43B3-948B-1728B52AA6E4}">
                <adec:decorative xmlns:adec="http://schemas.microsoft.com/office/drawing/2017/decorative" val="1"/>
              </a:ext>
            </a:extLst>
          </p:cNvPr>
          <p:cNvSpPr/>
          <p:nvPr/>
        </p:nvSpPr>
        <p:spPr bwMode="auto">
          <a:xfrm>
            <a:off x="895593" y="4146898"/>
            <a:ext cx="10389505" cy="575582"/>
          </a:xfrm>
          <a:prstGeom prst="roundRect">
            <a:avLst>
              <a:gd name="adj" fmla="val 3999"/>
            </a:avLst>
          </a:prstGeom>
          <a:solidFill>
            <a:schemeClr val="bg2"/>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Sans Text Semilight"/>
              <a:ea typeface="Segoe UI" pitchFamily="34" charset="0"/>
              <a:cs typeface="Segoe Sans Text" pitchFamily="2" charset="0"/>
            </a:endParaRPr>
          </a:p>
        </p:txBody>
      </p:sp>
      <p:sp>
        <p:nvSpPr>
          <p:cNvPr id="135" name="Text Placeholder 2">
            <a:extLst>
              <a:ext uri="{FF2B5EF4-FFF2-40B4-BE49-F238E27FC236}">
                <a16:creationId xmlns:a16="http://schemas.microsoft.com/office/drawing/2014/main" id="{80CBD9B8-1DB8-72C7-EB2B-006186021725}"/>
              </a:ext>
            </a:extLst>
          </p:cNvPr>
          <p:cNvSpPr txBox="1">
            <a:spLocks/>
          </p:cNvSpPr>
          <p:nvPr/>
        </p:nvSpPr>
        <p:spPr>
          <a:xfrm>
            <a:off x="5503605" y="4293440"/>
            <a:ext cx="1700182" cy="282499"/>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600" b="0" i="0" u="none" strike="noStrike" kern="1200" cap="none" spc="-50" normalizeH="0" baseline="0" noProof="0">
                <a:ln w="3175">
                  <a:noFill/>
                </a:ln>
                <a:effectLst/>
                <a:uLnTx/>
                <a:uFillTx/>
                <a:latin typeface="Segoe Sans Display Semibold" pitchFamily="2" charset="0"/>
                <a:cs typeface="Segoe Sans Display Semibold" pitchFamily="2" charset="0"/>
              </a:rPr>
              <a:t>OneLake</a:t>
            </a:r>
          </a:p>
        </p:txBody>
      </p:sp>
      <p:sp>
        <p:nvSpPr>
          <p:cNvPr id="141" name="Rounded Rectangle 32">
            <a:extLst>
              <a:ext uri="{FF2B5EF4-FFF2-40B4-BE49-F238E27FC236}">
                <a16:creationId xmlns:a16="http://schemas.microsoft.com/office/drawing/2014/main" id="{74C18A30-2FEC-5E4B-AF02-B93C1EDA46BF}"/>
              </a:ext>
              <a:ext uri="{C183D7F6-B498-43B3-948B-1728B52AA6E4}">
                <adec:decorative xmlns:adec="http://schemas.microsoft.com/office/drawing/2017/decorative" val="1"/>
              </a:ext>
            </a:extLst>
          </p:cNvPr>
          <p:cNvSpPr/>
          <p:nvPr/>
        </p:nvSpPr>
        <p:spPr bwMode="auto">
          <a:xfrm>
            <a:off x="895593" y="5565003"/>
            <a:ext cx="10400815" cy="619858"/>
          </a:xfrm>
          <a:prstGeom prst="roundRect">
            <a:avLst>
              <a:gd name="adj" fmla="val 3999"/>
            </a:avLst>
          </a:prstGeom>
          <a:solidFill>
            <a:schemeClr val="bg2"/>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Semilight"/>
              <a:ea typeface="Segoe UI" pitchFamily="34" charset="0"/>
              <a:cs typeface="Segoe Sans Text" pitchFamily="2" charset="0"/>
            </a:endParaRPr>
          </a:p>
        </p:txBody>
      </p:sp>
      <p:sp>
        <p:nvSpPr>
          <p:cNvPr id="20" name="Text Placeholder 2">
            <a:extLst>
              <a:ext uri="{FF2B5EF4-FFF2-40B4-BE49-F238E27FC236}">
                <a16:creationId xmlns:a16="http://schemas.microsoft.com/office/drawing/2014/main" id="{45D3ECCA-9855-85E5-DD99-FE8C37660BA8}"/>
              </a:ext>
            </a:extLst>
          </p:cNvPr>
          <p:cNvSpPr txBox="1">
            <a:spLocks/>
          </p:cNvSpPr>
          <p:nvPr/>
        </p:nvSpPr>
        <p:spPr>
          <a:xfrm>
            <a:off x="5919451" y="5604153"/>
            <a:ext cx="670055" cy="215444"/>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Segoe Sans Display Semibold" pitchFamily="2" charset="0"/>
                <a:ea typeface="+mn-ea"/>
                <a:cs typeface="Segoe Sans Display Semibold" pitchFamily="2" charset="0"/>
              </a:rPr>
              <a:t>UNIFIED</a:t>
            </a:r>
            <a:endParaRPr kumimoji="0" lang="en-US" sz="1200" b="0" i="0" u="none" strike="noStrike" kern="1200" cap="none" spc="0" normalizeH="0" baseline="0" noProof="0">
              <a:ln>
                <a:noFill/>
              </a:ln>
              <a:effectLst/>
              <a:uLnTx/>
              <a:uFillTx/>
              <a:latin typeface="Segoe Sans Display Semibold" pitchFamily="2" charset="0"/>
              <a:ea typeface="+mn-ea"/>
              <a:cs typeface="Segoe Sans Display Semibold" pitchFamily="2" charset="0"/>
            </a:endParaRPr>
          </a:p>
        </p:txBody>
      </p:sp>
      <p:sp>
        <p:nvSpPr>
          <p:cNvPr id="21" name="Text Placeholder 2">
            <a:extLst>
              <a:ext uri="{FF2B5EF4-FFF2-40B4-BE49-F238E27FC236}">
                <a16:creationId xmlns:a16="http://schemas.microsoft.com/office/drawing/2014/main" id="{997A3C2B-3AAA-06ED-D6A6-114DF8058BEF}"/>
              </a:ext>
            </a:extLst>
          </p:cNvPr>
          <p:cNvSpPr txBox="1">
            <a:spLocks/>
          </p:cNvSpPr>
          <p:nvPr/>
        </p:nvSpPr>
        <p:spPr>
          <a:xfrm>
            <a:off x="1415457" y="5902696"/>
            <a:ext cx="1594988" cy="184666"/>
          </a:xfrm>
          <a:prstGeom prst="rect">
            <a:avLst/>
          </a:prstGeom>
        </p:spPr>
        <p:txBody>
          <a:bodyPr wrap="non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effectLst/>
                <a:uLnTx/>
                <a:uFillTx/>
                <a:latin typeface="Segoe Sans Text Semilight"/>
                <a:ea typeface="+mn-ea"/>
                <a:cs typeface="Segoe UI" panose="020B0502040204020203" pitchFamily="34" charset="0"/>
              </a:rPr>
              <a:t>SaaS product experience</a:t>
            </a:r>
          </a:p>
        </p:txBody>
      </p:sp>
      <p:cxnSp>
        <p:nvCxnSpPr>
          <p:cNvPr id="22" name="Straight Connector 21">
            <a:extLst>
              <a:ext uri="{FF2B5EF4-FFF2-40B4-BE49-F238E27FC236}">
                <a16:creationId xmlns:a16="http://schemas.microsoft.com/office/drawing/2014/main" id="{8B2BAE9C-ADB5-F388-9F0C-1EB4A13C0450}"/>
              </a:ext>
              <a:ext uri="{C183D7F6-B498-43B3-948B-1728B52AA6E4}">
                <adec:decorative xmlns:adec="http://schemas.microsoft.com/office/drawing/2017/decorative" val="1"/>
              </a:ext>
            </a:extLst>
          </p:cNvPr>
          <p:cNvCxnSpPr>
            <a:cxnSpLocks/>
          </p:cNvCxnSpPr>
          <p:nvPr/>
        </p:nvCxnSpPr>
        <p:spPr>
          <a:xfrm>
            <a:off x="3521624" y="5882192"/>
            <a:ext cx="0" cy="245412"/>
          </a:xfrm>
          <a:prstGeom prst="line">
            <a:avLst/>
          </a:prstGeom>
          <a:noFill/>
          <a:ln w="19050" cap="rnd" cmpd="sng" algn="ctr">
            <a:solidFill>
              <a:srgbClr val="49C5B1">
                <a:lumMod val="75000"/>
              </a:srgbClr>
            </a:solidFill>
            <a:prstDash val="solid"/>
            <a:miter lim="800000"/>
            <a:headEnd type="none" w="sm" len="sm"/>
            <a:tailEnd type="none" w="lg" len="med"/>
          </a:ln>
          <a:effectLst/>
        </p:spPr>
      </p:cxnSp>
      <p:cxnSp>
        <p:nvCxnSpPr>
          <p:cNvPr id="23" name="Straight Connector 22">
            <a:extLst>
              <a:ext uri="{FF2B5EF4-FFF2-40B4-BE49-F238E27FC236}">
                <a16:creationId xmlns:a16="http://schemas.microsoft.com/office/drawing/2014/main" id="{7376B188-2152-007A-D5E3-0E7F7382E424}"/>
              </a:ext>
              <a:ext uri="{C183D7F6-B498-43B3-948B-1728B52AA6E4}">
                <adec:decorative xmlns:adec="http://schemas.microsoft.com/office/drawing/2017/decorative" val="1"/>
              </a:ext>
            </a:extLst>
          </p:cNvPr>
          <p:cNvCxnSpPr>
            <a:cxnSpLocks/>
          </p:cNvCxnSpPr>
          <p:nvPr/>
        </p:nvCxnSpPr>
        <p:spPr>
          <a:xfrm>
            <a:off x="6243893" y="5882192"/>
            <a:ext cx="0" cy="245412"/>
          </a:xfrm>
          <a:prstGeom prst="line">
            <a:avLst/>
          </a:prstGeom>
          <a:noFill/>
          <a:ln w="19050" cap="rnd" cmpd="sng" algn="ctr">
            <a:solidFill>
              <a:srgbClr val="49C5B1">
                <a:lumMod val="75000"/>
              </a:srgbClr>
            </a:solidFill>
            <a:prstDash val="solid"/>
            <a:miter lim="800000"/>
            <a:headEnd type="none" w="sm" len="sm"/>
            <a:tailEnd type="none" w="lg" len="med"/>
          </a:ln>
          <a:effectLst/>
        </p:spPr>
      </p:cxnSp>
      <p:cxnSp>
        <p:nvCxnSpPr>
          <p:cNvPr id="24" name="Straight Connector 23">
            <a:extLst>
              <a:ext uri="{FF2B5EF4-FFF2-40B4-BE49-F238E27FC236}">
                <a16:creationId xmlns:a16="http://schemas.microsoft.com/office/drawing/2014/main" id="{2BA7712A-67F0-77C1-3FD7-79FAD4DC77F6}"/>
              </a:ext>
              <a:ext uri="{C183D7F6-B498-43B3-948B-1728B52AA6E4}">
                <adec:decorative xmlns:adec="http://schemas.microsoft.com/office/drawing/2017/decorative" val="1"/>
              </a:ext>
            </a:extLst>
          </p:cNvPr>
          <p:cNvCxnSpPr>
            <a:cxnSpLocks/>
          </p:cNvCxnSpPr>
          <p:nvPr/>
        </p:nvCxnSpPr>
        <p:spPr>
          <a:xfrm>
            <a:off x="8966162" y="5882192"/>
            <a:ext cx="0" cy="245412"/>
          </a:xfrm>
          <a:prstGeom prst="line">
            <a:avLst/>
          </a:prstGeom>
          <a:noFill/>
          <a:ln w="19050" cap="rnd" cmpd="sng" algn="ctr">
            <a:solidFill>
              <a:srgbClr val="49C5B1">
                <a:lumMod val="75000"/>
              </a:srgbClr>
            </a:solidFill>
            <a:prstDash val="solid"/>
            <a:miter lim="800000"/>
            <a:headEnd type="none" w="sm" len="sm"/>
            <a:tailEnd type="none" w="lg" len="med"/>
          </a:ln>
          <a:effectLst/>
        </p:spPr>
      </p:cxnSp>
      <p:sp>
        <p:nvSpPr>
          <p:cNvPr id="25" name="Text Placeholder 2">
            <a:extLst>
              <a:ext uri="{FF2B5EF4-FFF2-40B4-BE49-F238E27FC236}">
                <a16:creationId xmlns:a16="http://schemas.microsoft.com/office/drawing/2014/main" id="{D35C4612-4676-92E1-292D-0D3AD6B14459}"/>
              </a:ext>
            </a:extLst>
          </p:cNvPr>
          <p:cNvSpPr txBox="1">
            <a:spLocks/>
          </p:cNvSpPr>
          <p:nvPr/>
        </p:nvSpPr>
        <p:spPr>
          <a:xfrm>
            <a:off x="4083854" y="5902696"/>
            <a:ext cx="1597810" cy="184666"/>
          </a:xfrm>
          <a:prstGeom prst="rect">
            <a:avLst/>
          </a:prstGeom>
        </p:spPr>
        <p:txBody>
          <a:bodyPr wrap="non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effectLst/>
                <a:uLnTx/>
                <a:uFillTx/>
                <a:latin typeface="Segoe Sans Text Semilight"/>
                <a:ea typeface="+mn-ea"/>
                <a:cs typeface="Segoe UI" panose="020B0502040204020203" pitchFamily="34" charset="0"/>
              </a:rPr>
              <a:t>Security and governance</a:t>
            </a:r>
          </a:p>
        </p:txBody>
      </p:sp>
      <p:sp>
        <p:nvSpPr>
          <p:cNvPr id="26" name="Text Placeholder 2">
            <a:extLst>
              <a:ext uri="{FF2B5EF4-FFF2-40B4-BE49-F238E27FC236}">
                <a16:creationId xmlns:a16="http://schemas.microsoft.com/office/drawing/2014/main" id="{7B748C83-5F7C-069E-7DDD-DDCB5E21E330}"/>
              </a:ext>
            </a:extLst>
          </p:cNvPr>
          <p:cNvSpPr txBox="1">
            <a:spLocks/>
          </p:cNvSpPr>
          <p:nvPr/>
        </p:nvSpPr>
        <p:spPr>
          <a:xfrm>
            <a:off x="6897398" y="5912565"/>
            <a:ext cx="1415260" cy="184666"/>
          </a:xfrm>
          <a:prstGeom prst="rect">
            <a:avLst/>
          </a:prstGeom>
        </p:spPr>
        <p:txBody>
          <a:bodyPr wrap="non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effectLst/>
                <a:uLnTx/>
                <a:uFillTx/>
                <a:latin typeface="Segoe Sans Text Semilight"/>
                <a:ea typeface="+mn-ea"/>
                <a:cs typeface="Segoe UI" panose="020B0502040204020203" pitchFamily="34" charset="0"/>
              </a:rPr>
              <a:t>Compute and storage</a:t>
            </a:r>
          </a:p>
        </p:txBody>
      </p:sp>
      <p:sp>
        <p:nvSpPr>
          <p:cNvPr id="27" name="Text Placeholder 2">
            <a:extLst>
              <a:ext uri="{FF2B5EF4-FFF2-40B4-BE49-F238E27FC236}">
                <a16:creationId xmlns:a16="http://schemas.microsoft.com/office/drawing/2014/main" id="{4D58637F-62B1-A2E7-BDF0-84F0737865D2}"/>
              </a:ext>
            </a:extLst>
          </p:cNvPr>
          <p:cNvSpPr txBox="1">
            <a:spLocks/>
          </p:cNvSpPr>
          <p:nvPr/>
        </p:nvSpPr>
        <p:spPr>
          <a:xfrm>
            <a:off x="9632751" y="5897618"/>
            <a:ext cx="997069" cy="184666"/>
          </a:xfrm>
          <a:prstGeom prst="rect">
            <a:avLst/>
          </a:prstGeom>
        </p:spPr>
        <p:txBody>
          <a:bodyPr wrap="non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effectLst/>
                <a:uLnTx/>
                <a:uFillTx/>
                <a:latin typeface="Segoe Sans Text Semilight"/>
                <a:ea typeface="+mn-ea"/>
                <a:cs typeface="Segoe UI" panose="020B0502040204020203" pitchFamily="34" charset="0"/>
              </a:rPr>
              <a:t>Business model</a:t>
            </a:r>
          </a:p>
        </p:txBody>
      </p:sp>
      <p:sp>
        <p:nvSpPr>
          <p:cNvPr id="2" name="Rounded Rectangle 32">
            <a:extLst>
              <a:ext uri="{FF2B5EF4-FFF2-40B4-BE49-F238E27FC236}">
                <a16:creationId xmlns:a16="http://schemas.microsoft.com/office/drawing/2014/main" id="{39868602-4131-E7DF-3E64-22710D661A3A}"/>
              </a:ext>
              <a:ext uri="{C183D7F6-B498-43B3-948B-1728B52AA6E4}">
                <adec:decorative xmlns:adec="http://schemas.microsoft.com/office/drawing/2017/decorative" val="1"/>
              </a:ext>
            </a:extLst>
          </p:cNvPr>
          <p:cNvSpPr/>
          <p:nvPr/>
        </p:nvSpPr>
        <p:spPr bwMode="auto">
          <a:xfrm>
            <a:off x="895593" y="4855951"/>
            <a:ext cx="10400815" cy="575582"/>
          </a:xfrm>
          <a:prstGeom prst="roundRect">
            <a:avLst>
              <a:gd name="adj" fmla="val 3999"/>
            </a:avLst>
          </a:prstGeom>
          <a:solidFill>
            <a:schemeClr val="bg2"/>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Sans Text Semilight"/>
              <a:ea typeface="Segoe UI" pitchFamily="34" charset="0"/>
              <a:cs typeface="Segoe Sans Text" pitchFamily="2" charset="0"/>
            </a:endParaRPr>
          </a:p>
        </p:txBody>
      </p:sp>
      <p:sp>
        <p:nvSpPr>
          <p:cNvPr id="3" name="Text Placeholder 2">
            <a:extLst>
              <a:ext uri="{FF2B5EF4-FFF2-40B4-BE49-F238E27FC236}">
                <a16:creationId xmlns:a16="http://schemas.microsoft.com/office/drawing/2014/main" id="{6596E1AC-26DD-DE85-12FC-CFDAA37CBE11}"/>
              </a:ext>
            </a:extLst>
          </p:cNvPr>
          <p:cNvSpPr txBox="1">
            <a:spLocks/>
          </p:cNvSpPr>
          <p:nvPr/>
        </p:nvSpPr>
        <p:spPr>
          <a:xfrm>
            <a:off x="5511732" y="5015524"/>
            <a:ext cx="1700182" cy="256436"/>
          </a:xfrm>
          <a:prstGeom prst="rect">
            <a:avLst/>
          </a:prstGeom>
          <a:solidFill>
            <a:schemeClr val="bg2"/>
          </a:solid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600" b="0" i="0" u="none" strike="noStrike" kern="1200" cap="none" spc="-50" normalizeH="0" baseline="0" noProof="0">
                <a:ln w="3175">
                  <a:noFill/>
                </a:ln>
                <a:effectLst/>
                <a:uLnTx/>
                <a:uFillTx/>
                <a:latin typeface="Segoe Sans Display Semibold" pitchFamily="2" charset="0"/>
                <a:cs typeface="Segoe Sans Display Semibold" pitchFamily="2" charset="0"/>
              </a:rPr>
              <a:t>Purview</a:t>
            </a:r>
          </a:p>
        </p:txBody>
      </p:sp>
      <p:sp>
        <p:nvSpPr>
          <p:cNvPr id="45" name="Rounded Rectangle 26">
            <a:extLst>
              <a:ext uri="{FF2B5EF4-FFF2-40B4-BE49-F238E27FC236}">
                <a16:creationId xmlns:a16="http://schemas.microsoft.com/office/drawing/2014/main" id="{E5B5EB97-F521-BF55-6908-513D3737AB98}"/>
              </a:ext>
              <a:ext uri="{C183D7F6-B498-43B3-948B-1728B52AA6E4}">
                <adec:decorative xmlns:adec="http://schemas.microsoft.com/office/drawing/2017/decorative" val="1"/>
              </a:ext>
            </a:extLst>
          </p:cNvPr>
          <p:cNvSpPr/>
          <p:nvPr/>
        </p:nvSpPr>
        <p:spPr bwMode="auto">
          <a:xfrm>
            <a:off x="10117091" y="2005375"/>
            <a:ext cx="1167999" cy="1302822"/>
          </a:xfrm>
          <a:prstGeom prst="roundRect">
            <a:avLst>
              <a:gd name="adj" fmla="val 5399"/>
            </a:avLst>
          </a:prstGeom>
          <a:solidFill>
            <a:schemeClr val="bg2"/>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light"/>
              <a:ea typeface="+mn-ea"/>
              <a:cs typeface="Segoe UI" panose="020B0502040204020203" pitchFamily="34" charset="0"/>
            </a:endParaRPr>
          </a:p>
        </p:txBody>
      </p:sp>
      <p:sp>
        <p:nvSpPr>
          <p:cNvPr id="46" name="Rounded Rectangle 22">
            <a:extLst>
              <a:ext uri="{FF2B5EF4-FFF2-40B4-BE49-F238E27FC236}">
                <a16:creationId xmlns:a16="http://schemas.microsoft.com/office/drawing/2014/main" id="{14062D37-126B-032B-1726-7A56295BF1CE}"/>
              </a:ext>
              <a:ext uri="{C183D7F6-B498-43B3-948B-1728B52AA6E4}">
                <adec:decorative xmlns:adec="http://schemas.microsoft.com/office/drawing/2017/decorative" val="1"/>
              </a:ext>
            </a:extLst>
          </p:cNvPr>
          <p:cNvSpPr/>
          <p:nvPr/>
        </p:nvSpPr>
        <p:spPr bwMode="auto">
          <a:xfrm>
            <a:off x="8799733" y="2005375"/>
            <a:ext cx="1167999" cy="1302822"/>
          </a:xfrm>
          <a:prstGeom prst="roundRect">
            <a:avLst>
              <a:gd name="adj" fmla="val 5399"/>
            </a:avLst>
          </a:prstGeom>
          <a:solidFill>
            <a:schemeClr val="bg2"/>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Sans Text Semilight"/>
              <a:ea typeface="+mn-ea"/>
              <a:cs typeface="Segoe UI" panose="020B0502040204020203" pitchFamily="34" charset="0"/>
            </a:endParaRPr>
          </a:p>
        </p:txBody>
      </p:sp>
      <p:sp>
        <p:nvSpPr>
          <p:cNvPr id="47" name="Rounded Rectangle 22">
            <a:extLst>
              <a:ext uri="{FF2B5EF4-FFF2-40B4-BE49-F238E27FC236}">
                <a16:creationId xmlns:a16="http://schemas.microsoft.com/office/drawing/2014/main" id="{B995E592-377B-1A6F-D12E-F471E04EFFD7}"/>
              </a:ext>
              <a:ext uri="{C183D7F6-B498-43B3-948B-1728B52AA6E4}">
                <adec:decorative xmlns:adec="http://schemas.microsoft.com/office/drawing/2017/decorative" val="1"/>
              </a:ext>
            </a:extLst>
          </p:cNvPr>
          <p:cNvSpPr/>
          <p:nvPr/>
        </p:nvSpPr>
        <p:spPr bwMode="auto">
          <a:xfrm>
            <a:off x="7482377" y="2005375"/>
            <a:ext cx="1167999" cy="1302822"/>
          </a:xfrm>
          <a:prstGeom prst="roundRect">
            <a:avLst>
              <a:gd name="adj" fmla="val 5399"/>
            </a:avLst>
          </a:prstGeom>
          <a:solidFill>
            <a:schemeClr val="bg2"/>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Sans Text Semilight"/>
              <a:ea typeface="+mn-ea"/>
              <a:cs typeface="Segoe UI" panose="020B0502040204020203" pitchFamily="34" charset="0"/>
            </a:endParaRPr>
          </a:p>
        </p:txBody>
      </p:sp>
      <p:sp>
        <p:nvSpPr>
          <p:cNvPr id="48" name="Rounded Rectangle 22">
            <a:extLst>
              <a:ext uri="{FF2B5EF4-FFF2-40B4-BE49-F238E27FC236}">
                <a16:creationId xmlns:a16="http://schemas.microsoft.com/office/drawing/2014/main" id="{4D2433BD-4C42-1D1A-BDC7-80282511B8FC}"/>
              </a:ext>
              <a:ext uri="{C183D7F6-B498-43B3-948B-1728B52AA6E4}">
                <adec:decorative xmlns:adec="http://schemas.microsoft.com/office/drawing/2017/decorative" val="1"/>
              </a:ext>
            </a:extLst>
          </p:cNvPr>
          <p:cNvSpPr/>
          <p:nvPr/>
        </p:nvSpPr>
        <p:spPr bwMode="auto">
          <a:xfrm>
            <a:off x="6165020" y="2005375"/>
            <a:ext cx="1167999" cy="1302822"/>
          </a:xfrm>
          <a:prstGeom prst="roundRect">
            <a:avLst>
              <a:gd name="adj" fmla="val 5399"/>
            </a:avLst>
          </a:prstGeom>
          <a:solidFill>
            <a:schemeClr val="bg2"/>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Sans Text Semilight"/>
              <a:ea typeface="+mn-ea"/>
              <a:cs typeface="Segoe UI" panose="020B0502040204020203" pitchFamily="34" charset="0"/>
            </a:endParaRPr>
          </a:p>
        </p:txBody>
      </p:sp>
      <p:sp>
        <p:nvSpPr>
          <p:cNvPr id="49" name="Rounded Rectangle 18">
            <a:extLst>
              <a:ext uri="{FF2B5EF4-FFF2-40B4-BE49-F238E27FC236}">
                <a16:creationId xmlns:a16="http://schemas.microsoft.com/office/drawing/2014/main" id="{4B2599A9-53CA-799D-78FC-419E74FB0FA4}"/>
              </a:ext>
              <a:ext uri="{C183D7F6-B498-43B3-948B-1728B52AA6E4}">
                <adec:decorative xmlns:adec="http://schemas.microsoft.com/office/drawing/2017/decorative" val="1"/>
              </a:ext>
            </a:extLst>
          </p:cNvPr>
          <p:cNvSpPr/>
          <p:nvPr/>
        </p:nvSpPr>
        <p:spPr bwMode="auto">
          <a:xfrm>
            <a:off x="4847664" y="2005375"/>
            <a:ext cx="1167999" cy="1302822"/>
          </a:xfrm>
          <a:prstGeom prst="roundRect">
            <a:avLst>
              <a:gd name="adj" fmla="val 5399"/>
            </a:avLst>
          </a:prstGeom>
          <a:solidFill>
            <a:schemeClr val="bg2"/>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Sans Text Semilight"/>
              <a:ea typeface="+mn-ea"/>
              <a:cs typeface="Segoe UI" panose="020B0502040204020203" pitchFamily="34" charset="0"/>
            </a:endParaRPr>
          </a:p>
        </p:txBody>
      </p:sp>
      <p:sp>
        <p:nvSpPr>
          <p:cNvPr id="50" name="Rounded Rectangle 14">
            <a:extLst>
              <a:ext uri="{FF2B5EF4-FFF2-40B4-BE49-F238E27FC236}">
                <a16:creationId xmlns:a16="http://schemas.microsoft.com/office/drawing/2014/main" id="{19A57438-EC40-84EF-A128-F2E26395FC04}"/>
              </a:ext>
              <a:ext uri="{C183D7F6-B498-43B3-948B-1728B52AA6E4}">
                <adec:decorative xmlns:adec="http://schemas.microsoft.com/office/drawing/2017/decorative" val="1"/>
              </a:ext>
            </a:extLst>
          </p:cNvPr>
          <p:cNvSpPr/>
          <p:nvPr/>
        </p:nvSpPr>
        <p:spPr bwMode="auto">
          <a:xfrm>
            <a:off x="3530308" y="2005375"/>
            <a:ext cx="1167999" cy="1302822"/>
          </a:xfrm>
          <a:prstGeom prst="roundRect">
            <a:avLst>
              <a:gd name="adj" fmla="val 5399"/>
            </a:avLst>
          </a:prstGeom>
          <a:solidFill>
            <a:schemeClr val="bg2"/>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Sans Text Semilight"/>
              <a:ea typeface="+mn-ea"/>
              <a:cs typeface="Segoe UI" panose="020B0502040204020203" pitchFamily="34" charset="0"/>
            </a:endParaRPr>
          </a:p>
        </p:txBody>
      </p:sp>
      <p:sp>
        <p:nvSpPr>
          <p:cNvPr id="51" name="Rounded Rectangle 10">
            <a:extLst>
              <a:ext uri="{FF2B5EF4-FFF2-40B4-BE49-F238E27FC236}">
                <a16:creationId xmlns:a16="http://schemas.microsoft.com/office/drawing/2014/main" id="{D393E432-65DB-4AAE-3145-FDA30DA4C683}"/>
              </a:ext>
              <a:ext uri="{C183D7F6-B498-43B3-948B-1728B52AA6E4}">
                <adec:decorative xmlns:adec="http://schemas.microsoft.com/office/drawing/2017/decorative" val="1"/>
              </a:ext>
            </a:extLst>
          </p:cNvPr>
          <p:cNvSpPr/>
          <p:nvPr/>
        </p:nvSpPr>
        <p:spPr bwMode="auto">
          <a:xfrm>
            <a:off x="2212951" y="2005375"/>
            <a:ext cx="1167999" cy="1302822"/>
          </a:xfrm>
          <a:prstGeom prst="roundRect">
            <a:avLst>
              <a:gd name="adj" fmla="val 5399"/>
            </a:avLst>
          </a:prstGeom>
          <a:solidFill>
            <a:schemeClr val="bg2"/>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light"/>
              <a:ea typeface="+mn-ea"/>
              <a:cs typeface="Segoe UI" panose="020B0502040204020203" pitchFamily="34" charset="0"/>
            </a:endParaRPr>
          </a:p>
        </p:txBody>
      </p:sp>
      <p:sp>
        <p:nvSpPr>
          <p:cNvPr id="52" name="Rounded Rectangle 6">
            <a:extLst>
              <a:ext uri="{FF2B5EF4-FFF2-40B4-BE49-F238E27FC236}">
                <a16:creationId xmlns:a16="http://schemas.microsoft.com/office/drawing/2014/main" id="{E923744A-22BF-87E0-4522-B67A90381B89}"/>
              </a:ext>
              <a:ext uri="{C183D7F6-B498-43B3-948B-1728B52AA6E4}">
                <adec:decorative xmlns:adec="http://schemas.microsoft.com/office/drawing/2017/decorative" val="1"/>
              </a:ext>
            </a:extLst>
          </p:cNvPr>
          <p:cNvSpPr/>
          <p:nvPr/>
        </p:nvSpPr>
        <p:spPr bwMode="auto">
          <a:xfrm>
            <a:off x="895595" y="2005375"/>
            <a:ext cx="1167999" cy="1302822"/>
          </a:xfrm>
          <a:prstGeom prst="roundRect">
            <a:avLst>
              <a:gd name="adj" fmla="val 5399"/>
            </a:avLst>
          </a:prstGeom>
          <a:solidFill>
            <a:schemeClr val="bg2"/>
          </a:solidFill>
          <a:ln w="6350" cap="flat" cmpd="sng" algn="ctr">
            <a:noFill/>
            <a:prstDash val="solid"/>
            <a:miter lim="800000"/>
            <a:headEnd type="none" w="med" len="med"/>
            <a:tailEnd type="none" w="med" len="med"/>
          </a:ln>
          <a:effectLst>
            <a:outerShdw blurRad="127000" dist="38100" dir="2700000" algn="tl" rotWithShape="0">
              <a:prstClr val="black">
                <a:alpha val="15000"/>
              </a:prstClr>
            </a:outerShdw>
          </a:effectLst>
        </p:spPr>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Sans Text Semilight"/>
              <a:ea typeface="+mn-ea"/>
              <a:cs typeface="Segoe UI" panose="020B0502040204020203" pitchFamily="34" charset="0"/>
            </a:endParaRPr>
          </a:p>
        </p:txBody>
      </p:sp>
      <p:sp>
        <p:nvSpPr>
          <p:cNvPr id="53" name="Text Placeholder 2">
            <a:extLst>
              <a:ext uri="{FF2B5EF4-FFF2-40B4-BE49-F238E27FC236}">
                <a16:creationId xmlns:a16="http://schemas.microsoft.com/office/drawing/2014/main" id="{1BAE164E-062F-BBE7-E4A8-D700FA7FBB06}"/>
              </a:ext>
            </a:extLst>
          </p:cNvPr>
          <p:cNvSpPr txBox="1">
            <a:spLocks/>
          </p:cNvSpPr>
          <p:nvPr/>
        </p:nvSpPr>
        <p:spPr>
          <a:xfrm>
            <a:off x="1020585" y="2731367"/>
            <a:ext cx="918018"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Semibold" pitchFamily="2" charset="0"/>
                <a:cs typeface="Segoe Sans Display Semibold" pitchFamily="2" charset="0"/>
              </a:rPr>
              <a:t>Data Factory</a:t>
            </a:r>
          </a:p>
        </p:txBody>
      </p:sp>
      <p:pic>
        <p:nvPicPr>
          <p:cNvPr id="54" name="Picture 53">
            <a:extLst>
              <a:ext uri="{FF2B5EF4-FFF2-40B4-BE49-F238E27FC236}">
                <a16:creationId xmlns:a16="http://schemas.microsoft.com/office/drawing/2014/main" id="{A27D3F1D-E12D-E1A4-C208-C14A1D5415D1}"/>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2594645" y="2189648"/>
            <a:ext cx="404612" cy="386285"/>
          </a:xfrm>
          <a:prstGeom prst="rect">
            <a:avLst/>
          </a:prstGeom>
        </p:spPr>
      </p:pic>
      <p:sp>
        <p:nvSpPr>
          <p:cNvPr id="55" name="Text Placeholder 2">
            <a:extLst>
              <a:ext uri="{FF2B5EF4-FFF2-40B4-BE49-F238E27FC236}">
                <a16:creationId xmlns:a16="http://schemas.microsoft.com/office/drawing/2014/main" id="{05EFB9AB-4A5E-6169-3C12-10A790A939C9}"/>
              </a:ext>
            </a:extLst>
          </p:cNvPr>
          <p:cNvSpPr txBox="1">
            <a:spLocks/>
          </p:cNvSpPr>
          <p:nvPr/>
        </p:nvSpPr>
        <p:spPr>
          <a:xfrm>
            <a:off x="2316319" y="2731367"/>
            <a:ext cx="961264"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Semibold" pitchFamily="2" charset="0"/>
                <a:cs typeface="Segoe Sans Display Semibold" pitchFamily="2" charset="0"/>
              </a:rPr>
              <a:t>Data </a:t>
            </a:r>
            <a:br>
              <a:rPr kumimoji="0" lang="en-US" sz="1400" b="0" i="0" u="none" strike="noStrike" kern="1200" cap="none" spc="0" normalizeH="0" baseline="0" noProof="0">
                <a:ln>
                  <a:noFill/>
                </a:ln>
                <a:solidFill>
                  <a:srgbClr val="000000"/>
                </a:solidFill>
                <a:effectLst/>
                <a:uLnTx/>
                <a:uFillTx/>
                <a:latin typeface="Segoe Sans Display Semibold" pitchFamily="2" charset="0"/>
                <a:cs typeface="Segoe Sans Display Semibold" pitchFamily="2" charset="0"/>
              </a:rPr>
            </a:br>
            <a:r>
              <a:rPr kumimoji="0" lang="en-US" sz="1400" b="0" i="0" u="none" strike="noStrike" kern="1200" cap="none" spc="0" normalizeH="0" baseline="0" noProof="0">
                <a:ln>
                  <a:noFill/>
                </a:ln>
                <a:solidFill>
                  <a:srgbClr val="000000"/>
                </a:solidFill>
                <a:effectLst/>
                <a:uLnTx/>
                <a:uFillTx/>
                <a:latin typeface="Segoe Sans Display Semibold" pitchFamily="2" charset="0"/>
                <a:cs typeface="Segoe Sans Display Semibold" pitchFamily="2" charset="0"/>
              </a:rPr>
              <a:t>Engineering</a:t>
            </a:r>
          </a:p>
        </p:txBody>
      </p:sp>
      <p:pic>
        <p:nvPicPr>
          <p:cNvPr id="56" name="Picture 55">
            <a:extLst>
              <a:ext uri="{FF2B5EF4-FFF2-40B4-BE49-F238E27FC236}">
                <a16:creationId xmlns:a16="http://schemas.microsoft.com/office/drawing/2014/main" id="{2AF2BDD9-F469-D68B-D25E-9F47C56C2CAF}"/>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3927470" y="2204416"/>
            <a:ext cx="373675" cy="356749"/>
          </a:xfrm>
          <a:prstGeom prst="rect">
            <a:avLst/>
          </a:prstGeom>
        </p:spPr>
      </p:pic>
      <p:sp>
        <p:nvSpPr>
          <p:cNvPr id="57" name="Text Placeholder 2">
            <a:extLst>
              <a:ext uri="{FF2B5EF4-FFF2-40B4-BE49-F238E27FC236}">
                <a16:creationId xmlns:a16="http://schemas.microsoft.com/office/drawing/2014/main" id="{6A4D046C-4527-F854-C401-482B7816AA00}"/>
              </a:ext>
            </a:extLst>
          </p:cNvPr>
          <p:cNvSpPr txBox="1">
            <a:spLocks/>
          </p:cNvSpPr>
          <p:nvPr/>
        </p:nvSpPr>
        <p:spPr>
          <a:xfrm>
            <a:off x="3639952" y="2731367"/>
            <a:ext cx="948710"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 </a:t>
            </a:r>
            <a:b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br>
            <a: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Warehouse</a:t>
            </a:r>
          </a:p>
        </p:txBody>
      </p:sp>
      <p:pic>
        <p:nvPicPr>
          <p:cNvPr id="58" name="Picture 57">
            <a:extLst>
              <a:ext uri="{FF2B5EF4-FFF2-40B4-BE49-F238E27FC236}">
                <a16:creationId xmlns:a16="http://schemas.microsoft.com/office/drawing/2014/main" id="{63B45EBE-EADB-4834-FC30-A97C0772CFC8}"/>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5234250" y="2194320"/>
            <a:ext cx="394827" cy="376941"/>
          </a:xfrm>
          <a:prstGeom prst="rect">
            <a:avLst/>
          </a:prstGeom>
        </p:spPr>
      </p:pic>
      <p:sp>
        <p:nvSpPr>
          <p:cNvPr id="59" name="Text Placeholder 2">
            <a:extLst>
              <a:ext uri="{FF2B5EF4-FFF2-40B4-BE49-F238E27FC236}">
                <a16:creationId xmlns:a16="http://schemas.microsoft.com/office/drawing/2014/main" id="{A0C1DCFE-92AA-8A81-EAFA-95823A390808}"/>
              </a:ext>
            </a:extLst>
          </p:cNvPr>
          <p:cNvSpPr txBox="1">
            <a:spLocks/>
          </p:cNvSpPr>
          <p:nvPr/>
        </p:nvSpPr>
        <p:spPr>
          <a:xfrm>
            <a:off x="5084479" y="2731367"/>
            <a:ext cx="694371"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 </a:t>
            </a:r>
            <a:b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br>
            <a: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Science</a:t>
            </a:r>
          </a:p>
        </p:txBody>
      </p:sp>
      <p:pic>
        <p:nvPicPr>
          <p:cNvPr id="60" name="Picture 59">
            <a:extLst>
              <a:ext uri="{FF2B5EF4-FFF2-40B4-BE49-F238E27FC236}">
                <a16:creationId xmlns:a16="http://schemas.microsoft.com/office/drawing/2014/main" id="{E026070F-2B44-0EC4-898A-0E8E5B308926}"/>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562771" y="2196367"/>
            <a:ext cx="372498" cy="372847"/>
          </a:xfrm>
          <a:prstGeom prst="rect">
            <a:avLst/>
          </a:prstGeom>
        </p:spPr>
      </p:pic>
      <p:sp>
        <p:nvSpPr>
          <p:cNvPr id="61" name="Text Placeholder 2">
            <a:extLst>
              <a:ext uri="{FF2B5EF4-FFF2-40B4-BE49-F238E27FC236}">
                <a16:creationId xmlns:a16="http://schemas.microsoft.com/office/drawing/2014/main" id="{4494E1BA-C847-2DB2-970A-0E11023C628E}"/>
              </a:ext>
            </a:extLst>
          </p:cNvPr>
          <p:cNvSpPr txBox="1">
            <a:spLocks/>
          </p:cNvSpPr>
          <p:nvPr/>
        </p:nvSpPr>
        <p:spPr>
          <a:xfrm>
            <a:off x="6255709" y="2731367"/>
            <a:ext cx="986621"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Real-Time Intelligence</a:t>
            </a:r>
          </a:p>
        </p:txBody>
      </p:sp>
      <p:pic>
        <p:nvPicPr>
          <p:cNvPr id="62" name="Graphic 61">
            <a:extLst>
              <a:ext uri="{FF2B5EF4-FFF2-40B4-BE49-F238E27FC236}">
                <a16:creationId xmlns:a16="http://schemas.microsoft.com/office/drawing/2014/main" id="{374CCB91-36CB-E8C2-18E0-EFCF450FE93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53450" y="2115800"/>
            <a:ext cx="495281" cy="471926"/>
          </a:xfrm>
          <a:prstGeom prst="rect">
            <a:avLst/>
          </a:prstGeom>
        </p:spPr>
      </p:pic>
      <p:sp>
        <p:nvSpPr>
          <p:cNvPr id="63" name="Text Placeholder 2">
            <a:extLst>
              <a:ext uri="{FF2B5EF4-FFF2-40B4-BE49-F238E27FC236}">
                <a16:creationId xmlns:a16="http://schemas.microsoft.com/office/drawing/2014/main" id="{CDEFAEAC-F6CC-6E1B-1180-020F1B88F52F}"/>
              </a:ext>
            </a:extLst>
          </p:cNvPr>
          <p:cNvSpPr txBox="1">
            <a:spLocks/>
          </p:cNvSpPr>
          <p:nvPr/>
        </p:nvSpPr>
        <p:spPr>
          <a:xfrm>
            <a:off x="10208365" y="2836539"/>
            <a:ext cx="985452" cy="21544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Power BI</a:t>
            </a:r>
          </a:p>
        </p:txBody>
      </p:sp>
      <p:pic>
        <p:nvPicPr>
          <p:cNvPr id="64" name="Picture 63">
            <a:extLst>
              <a:ext uri="{FF2B5EF4-FFF2-40B4-BE49-F238E27FC236}">
                <a16:creationId xmlns:a16="http://schemas.microsoft.com/office/drawing/2014/main" id="{13EF8941-3A8D-9A55-7759-E308E17FADC5}"/>
              </a:ext>
              <a:ext uri="{C183D7F6-B498-43B3-948B-1728B52AA6E4}">
                <adec:decorative xmlns:adec="http://schemas.microsoft.com/office/drawing/2017/decorative" val="1"/>
              </a:ext>
            </a:extLst>
          </p:cNvPr>
          <p:cNvPicPr>
            <a:picLocks noChangeAspect="1"/>
          </p:cNvPicPr>
          <p:nvPr/>
        </p:nvPicPr>
        <p:blipFill>
          <a:blip r:embed="rId10"/>
          <a:srcRect/>
          <a:stretch/>
        </p:blipFill>
        <p:spPr>
          <a:xfrm>
            <a:off x="1286085" y="2198045"/>
            <a:ext cx="387020" cy="369490"/>
          </a:xfrm>
          <a:prstGeom prst="rect">
            <a:avLst/>
          </a:prstGeom>
        </p:spPr>
      </p:pic>
      <p:sp>
        <p:nvSpPr>
          <p:cNvPr id="65" name="Text Placeholder 2">
            <a:extLst>
              <a:ext uri="{FF2B5EF4-FFF2-40B4-BE49-F238E27FC236}">
                <a16:creationId xmlns:a16="http://schemas.microsoft.com/office/drawing/2014/main" id="{CBA13054-7F83-645E-4747-E188B924D8F4}"/>
              </a:ext>
            </a:extLst>
          </p:cNvPr>
          <p:cNvSpPr txBox="1">
            <a:spLocks/>
          </p:cNvSpPr>
          <p:nvPr/>
        </p:nvSpPr>
        <p:spPr>
          <a:xfrm>
            <a:off x="7573066" y="2844847"/>
            <a:ext cx="986621" cy="21544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Databases</a:t>
            </a:r>
          </a:p>
        </p:txBody>
      </p:sp>
      <p:sp>
        <p:nvSpPr>
          <p:cNvPr id="66" name="Text Placeholder 2">
            <a:extLst>
              <a:ext uri="{FF2B5EF4-FFF2-40B4-BE49-F238E27FC236}">
                <a16:creationId xmlns:a16="http://schemas.microsoft.com/office/drawing/2014/main" id="{648421E2-A0BF-071D-0890-41FDA44D77B1}"/>
              </a:ext>
            </a:extLst>
          </p:cNvPr>
          <p:cNvSpPr txBox="1">
            <a:spLocks/>
          </p:cNvSpPr>
          <p:nvPr/>
        </p:nvSpPr>
        <p:spPr>
          <a:xfrm>
            <a:off x="8890422" y="2747983"/>
            <a:ext cx="986621"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Industry Solutions</a:t>
            </a:r>
          </a:p>
        </p:txBody>
      </p:sp>
      <p:pic>
        <p:nvPicPr>
          <p:cNvPr id="67" name="Picture 66">
            <a:extLst>
              <a:ext uri="{FF2B5EF4-FFF2-40B4-BE49-F238E27FC236}">
                <a16:creationId xmlns:a16="http://schemas.microsoft.com/office/drawing/2014/main" id="{70295889-16EF-490F-964B-481A47E59FDB}"/>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7874907" y="2191321"/>
            <a:ext cx="382938" cy="382938"/>
          </a:xfrm>
          <a:prstGeom prst="rect">
            <a:avLst/>
          </a:prstGeom>
        </p:spPr>
      </p:pic>
      <p:pic>
        <p:nvPicPr>
          <p:cNvPr id="68" name="Picture 67">
            <a:extLst>
              <a:ext uri="{FF2B5EF4-FFF2-40B4-BE49-F238E27FC236}">
                <a16:creationId xmlns:a16="http://schemas.microsoft.com/office/drawing/2014/main" id="{65A0CE8D-45FB-8707-0560-6B31C53BC3AE}"/>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9143505" y="2132959"/>
            <a:ext cx="480455" cy="479217"/>
          </a:xfrm>
          <a:prstGeom prst="rect">
            <a:avLst/>
          </a:prstGeom>
        </p:spPr>
      </p:pic>
      <p:sp>
        <p:nvSpPr>
          <p:cNvPr id="13" name="Rounded Rectangle 30">
            <a:extLst>
              <a:ext uri="{FF2B5EF4-FFF2-40B4-BE49-F238E27FC236}">
                <a16:creationId xmlns:a16="http://schemas.microsoft.com/office/drawing/2014/main" id="{CB3704C4-3B90-2081-0000-C144F70716EC}"/>
              </a:ext>
              <a:ext uri="{C183D7F6-B498-43B3-948B-1728B52AA6E4}">
                <adec:decorative xmlns:adec="http://schemas.microsoft.com/office/drawing/2017/decorative" val="1"/>
              </a:ext>
            </a:extLst>
          </p:cNvPr>
          <p:cNvSpPr/>
          <p:nvPr/>
        </p:nvSpPr>
        <p:spPr bwMode="auto">
          <a:xfrm>
            <a:off x="891486" y="3432554"/>
            <a:ext cx="10400814" cy="585017"/>
          </a:xfrm>
          <a:prstGeom prst="roundRect">
            <a:avLst>
              <a:gd name="adj" fmla="val 8427"/>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itchFamily="2" charset="0"/>
              <a:ea typeface="Segoe UI" pitchFamily="34" charset="0"/>
              <a:cs typeface="Segoe Sans Text" pitchFamily="2" charset="0"/>
            </a:endParaRPr>
          </a:p>
        </p:txBody>
      </p:sp>
      <p:pic>
        <p:nvPicPr>
          <p:cNvPr id="31" name="Picture 30" descr="A rainbow colored logo on a black background&#10;&#10;Description automatically generated">
            <a:extLst>
              <a:ext uri="{FF2B5EF4-FFF2-40B4-BE49-F238E27FC236}">
                <a16:creationId xmlns:a16="http://schemas.microsoft.com/office/drawing/2014/main" id="{4AAF98CE-ECF5-5817-E865-D9190C3856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39477" y="3472407"/>
            <a:ext cx="501259" cy="500710"/>
          </a:xfrm>
          <a:prstGeom prst="rect">
            <a:avLst/>
          </a:prstGeom>
        </p:spPr>
      </p:pic>
      <p:pic>
        <p:nvPicPr>
          <p:cNvPr id="32" name="Picture 31">
            <a:extLst>
              <a:ext uri="{FF2B5EF4-FFF2-40B4-BE49-F238E27FC236}">
                <a16:creationId xmlns:a16="http://schemas.microsoft.com/office/drawing/2014/main" id="{E655EF8B-3F8A-2D9B-AED8-4FF0F9B9F029}"/>
              </a:ext>
              <a:ext uri="{C183D7F6-B498-43B3-948B-1728B52AA6E4}">
                <adec:decorative xmlns:adec="http://schemas.microsoft.com/office/drawing/2017/decorative" val="1"/>
              </a:ext>
            </a:extLst>
          </p:cNvPr>
          <p:cNvPicPr>
            <a:picLocks noChangeAspect="1"/>
          </p:cNvPicPr>
          <p:nvPr/>
        </p:nvPicPr>
        <p:blipFill>
          <a:blip r:embed="rId14"/>
          <a:srcRect/>
          <a:stretch/>
        </p:blipFill>
        <p:spPr>
          <a:xfrm>
            <a:off x="4981428" y="4227672"/>
            <a:ext cx="417359" cy="418177"/>
          </a:xfrm>
          <a:prstGeom prst="rect">
            <a:avLst/>
          </a:prstGeom>
        </p:spPr>
      </p:pic>
      <p:pic>
        <p:nvPicPr>
          <p:cNvPr id="33" name="Picture 32">
            <a:extLst>
              <a:ext uri="{FF2B5EF4-FFF2-40B4-BE49-F238E27FC236}">
                <a16:creationId xmlns:a16="http://schemas.microsoft.com/office/drawing/2014/main" id="{69C44FFA-7C2C-3F17-89BB-1DE2359CAD71}"/>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4958482" y="4912118"/>
            <a:ext cx="463248" cy="463247"/>
          </a:xfrm>
          <a:prstGeom prst="rect">
            <a:avLst/>
          </a:prstGeom>
        </p:spPr>
      </p:pic>
      <p:sp>
        <p:nvSpPr>
          <p:cNvPr id="34" name="Text Placeholder 2">
            <a:extLst>
              <a:ext uri="{FF2B5EF4-FFF2-40B4-BE49-F238E27FC236}">
                <a16:creationId xmlns:a16="http://schemas.microsoft.com/office/drawing/2014/main" id="{518B30BC-CA8A-906E-4118-48D28B6440B0}"/>
              </a:ext>
            </a:extLst>
          </p:cNvPr>
          <p:cNvSpPr txBox="1">
            <a:spLocks/>
          </p:cNvSpPr>
          <p:nvPr/>
        </p:nvSpPr>
        <p:spPr>
          <a:xfrm>
            <a:off x="5511732" y="3581512"/>
            <a:ext cx="1700182" cy="282499"/>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600" b="0" i="0" u="none" strike="noStrike" kern="1200" cap="none" spc="-50" normalizeH="0" baseline="0" noProof="0">
                <a:ln w="3175">
                  <a:noFill/>
                </a:ln>
                <a:effectLst/>
                <a:uLnTx/>
                <a:uFillTx/>
                <a:latin typeface="Segoe Sans Display Semibold" pitchFamily="2" charset="0"/>
                <a:cs typeface="Segoe Sans Display Semibold" pitchFamily="2" charset="0"/>
              </a:rPr>
              <a:t>Copilot in Fabric</a:t>
            </a:r>
          </a:p>
        </p:txBody>
      </p:sp>
    </p:spTree>
    <p:extLst>
      <p:ext uri="{BB962C8B-B14F-4D97-AF65-F5344CB8AC3E}">
        <p14:creationId xmlns:p14="http://schemas.microsoft.com/office/powerpoint/2010/main" val="183540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270CD-C093-9900-FC55-5D9A00BF7A90}"/>
            </a:ext>
          </a:extLst>
        </p:cNvPr>
        <p:cNvGrpSpPr/>
        <p:nvPr/>
      </p:nvGrpSpPr>
      <p:grpSpPr>
        <a:xfrm>
          <a:off x="0" y="0"/>
          <a:ext cx="0" cy="0"/>
          <a:chOff x="0" y="0"/>
          <a:chExt cx="0" cy="0"/>
        </a:xfrm>
      </p:grpSpPr>
      <p:pic>
        <p:nvPicPr>
          <p:cNvPr id="147" name="Picture 146" descr="Icon&#10;&#10;Description automatically generated">
            <a:extLst>
              <a:ext uri="{FF2B5EF4-FFF2-40B4-BE49-F238E27FC236}">
                <a16:creationId xmlns:a16="http://schemas.microsoft.com/office/drawing/2014/main" id="{5D2418C4-0FCE-70FB-D5DC-7EF677694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10" y="522258"/>
            <a:ext cx="723347" cy="723347"/>
          </a:xfrm>
          <a:prstGeom prst="rect">
            <a:avLst/>
          </a:prstGeom>
        </p:spPr>
      </p:pic>
      <p:cxnSp>
        <p:nvCxnSpPr>
          <p:cNvPr id="148" name="Straight Connector 147">
            <a:extLst>
              <a:ext uri="{FF2B5EF4-FFF2-40B4-BE49-F238E27FC236}">
                <a16:creationId xmlns:a16="http://schemas.microsoft.com/office/drawing/2014/main" id="{3813DEA9-A532-AFD4-DE2C-998D9EE2B3E3}"/>
              </a:ext>
              <a:ext uri="{C183D7F6-B498-43B3-948B-1728B52AA6E4}">
                <adec:decorative xmlns:adec="http://schemas.microsoft.com/office/drawing/2017/decorative" val="1"/>
              </a:ext>
            </a:extLst>
          </p:cNvPr>
          <p:cNvCxnSpPr>
            <a:cxnSpLocks/>
          </p:cNvCxnSpPr>
          <p:nvPr/>
        </p:nvCxnSpPr>
        <p:spPr>
          <a:xfrm>
            <a:off x="1766258" y="398584"/>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itle 1">
            <a:extLst>
              <a:ext uri="{FF2B5EF4-FFF2-40B4-BE49-F238E27FC236}">
                <a16:creationId xmlns:a16="http://schemas.microsoft.com/office/drawing/2014/main" id="{651AB39A-7B30-0C09-84D2-37D51FA15715}"/>
              </a:ext>
            </a:extLst>
          </p:cNvPr>
          <p:cNvSpPr txBox="1">
            <a:spLocks/>
          </p:cNvSpPr>
          <p:nvPr/>
        </p:nvSpPr>
        <p:spPr>
          <a:xfrm>
            <a:off x="2027245" y="389856"/>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225B61"/>
                </a:solidFill>
                <a:effectLst/>
                <a:uLnTx/>
                <a:uFillTx/>
                <a:latin typeface="Segoe Sans Display" panose="020F0302020204030204"/>
                <a:cs typeface="Segoe Sans Display Semibold" pitchFamily="2" charset="0"/>
              </a:rPr>
              <a:t>Microsoft Fabric</a:t>
            </a:r>
          </a:p>
        </p:txBody>
      </p:sp>
      <p:sp>
        <p:nvSpPr>
          <p:cNvPr id="150" name="Text Placeholder 103">
            <a:extLst>
              <a:ext uri="{FF2B5EF4-FFF2-40B4-BE49-F238E27FC236}">
                <a16:creationId xmlns:a16="http://schemas.microsoft.com/office/drawing/2014/main" id="{65A38CCA-04B4-2EA9-41D2-DAFDB0C6484E}"/>
              </a:ext>
            </a:extLst>
          </p:cNvPr>
          <p:cNvSpPr txBox="1">
            <a:spLocks/>
          </p:cNvSpPr>
          <p:nvPr/>
        </p:nvSpPr>
        <p:spPr>
          <a:xfrm>
            <a:off x="2027245" y="934722"/>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Sans Text" panose="020F0502020204030204"/>
              </a:rPr>
              <a:t>End-to-end data science for business intelligence</a:t>
            </a:r>
          </a:p>
        </p:txBody>
      </p:sp>
      <p:sp>
        <p:nvSpPr>
          <p:cNvPr id="2" name="Rectangle: Top Corners Rounded 125">
            <a:extLst>
              <a:ext uri="{FF2B5EF4-FFF2-40B4-BE49-F238E27FC236}">
                <a16:creationId xmlns:a16="http://schemas.microsoft.com/office/drawing/2014/main" id="{EEF28F22-C4F9-B004-4DF8-357393C073B9}"/>
              </a:ext>
              <a:ext uri="{C183D7F6-B498-43B3-948B-1728B52AA6E4}">
                <adec:decorative xmlns:adec="http://schemas.microsoft.com/office/drawing/2017/decorative" val="1"/>
              </a:ext>
            </a:extLst>
          </p:cNvPr>
          <p:cNvSpPr/>
          <p:nvPr/>
        </p:nvSpPr>
        <p:spPr bwMode="auto">
          <a:xfrm>
            <a:off x="755259" y="1828862"/>
            <a:ext cx="10681482" cy="4543092"/>
          </a:xfrm>
          <a:prstGeom prst="roundRect">
            <a:avLst>
              <a:gd name="adj" fmla="val 5343"/>
            </a:avLst>
          </a:prstGeom>
          <a:solidFill>
            <a:schemeClr val="bg2"/>
          </a:solidFill>
          <a:ln w="19050" cap="rnd" cmpd="sng" algn="ctr">
            <a:solidFill>
              <a:srgbClr val="C0C0C0"/>
            </a:solidFill>
            <a:prstDash val="solid"/>
            <a:miter lim="800000"/>
            <a:headEnd type="none" w="sm" len="sm"/>
            <a:tailEnd type="none" w="lg" len="med"/>
          </a:ln>
          <a:effectLst/>
        </p:spPr>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3" name="Rectangle: Rounded Corners 2">
            <a:extLst>
              <a:ext uri="{FF2B5EF4-FFF2-40B4-BE49-F238E27FC236}">
                <a16:creationId xmlns:a16="http://schemas.microsoft.com/office/drawing/2014/main" id="{11C41273-FD6A-7299-DA0F-7D5955B57EBC}"/>
              </a:ext>
            </a:extLst>
          </p:cNvPr>
          <p:cNvSpPr/>
          <p:nvPr/>
        </p:nvSpPr>
        <p:spPr>
          <a:xfrm>
            <a:off x="2765078" y="4578834"/>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a:r>
              <a:rPr lang="en-US" sz="1400">
                <a:solidFill>
                  <a:srgbClr val="FFFFFF"/>
                </a:solidFill>
                <a:latin typeface="Segoe UI Semibold"/>
                <a:cs typeface="Segoe UI" panose="020B0502040204020203" pitchFamily="34" charset="0"/>
              </a:rPr>
              <a:t>Data discovery and pre-processing</a:t>
            </a:r>
          </a:p>
        </p:txBody>
      </p:sp>
      <p:sp>
        <p:nvSpPr>
          <p:cNvPr id="13" name="Rectangle: Rounded Corners 12">
            <a:extLst>
              <a:ext uri="{FF2B5EF4-FFF2-40B4-BE49-F238E27FC236}">
                <a16:creationId xmlns:a16="http://schemas.microsoft.com/office/drawing/2014/main" id="{FA8E2E50-1566-AA87-EECD-C6A923D0ED4F}"/>
              </a:ext>
            </a:extLst>
          </p:cNvPr>
          <p:cNvSpPr/>
          <p:nvPr/>
        </p:nvSpPr>
        <p:spPr>
          <a:xfrm>
            <a:off x="7497823" y="4595276"/>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a:r>
              <a:rPr lang="en-US" sz="1400">
                <a:solidFill>
                  <a:srgbClr val="FFFFFF"/>
                </a:solidFill>
                <a:latin typeface="Segoe UI Semibold"/>
                <a:cs typeface="Segoe UI" panose="020B0502040204020203" pitchFamily="34" charset="0"/>
              </a:rPr>
              <a:t>Deployment and </a:t>
            </a:r>
            <a:br>
              <a:rPr lang="en-US" sz="1400">
                <a:solidFill>
                  <a:srgbClr val="FFFFFF"/>
                </a:solidFill>
                <a:latin typeface="Segoe UI Semibold"/>
                <a:cs typeface="Segoe UI" panose="020B0502040204020203" pitchFamily="34" charset="0"/>
              </a:rPr>
            </a:br>
            <a:r>
              <a:rPr lang="en-US" sz="1400">
                <a:solidFill>
                  <a:srgbClr val="FFFFFF"/>
                </a:solidFill>
                <a:latin typeface="Segoe UI Semibold"/>
                <a:cs typeface="Segoe UI" panose="020B0502040204020203" pitchFamily="34" charset="0"/>
              </a:rPr>
              <a:t>data enrichment</a:t>
            </a:r>
          </a:p>
        </p:txBody>
      </p:sp>
      <p:sp>
        <p:nvSpPr>
          <p:cNvPr id="20" name="Rectangle: Rounded Corners 19">
            <a:extLst>
              <a:ext uri="{FF2B5EF4-FFF2-40B4-BE49-F238E27FC236}">
                <a16:creationId xmlns:a16="http://schemas.microsoft.com/office/drawing/2014/main" id="{8867A2B1-ABD7-4ED8-BAD9-22230C04C437}"/>
              </a:ext>
            </a:extLst>
          </p:cNvPr>
          <p:cNvSpPr/>
          <p:nvPr/>
        </p:nvSpPr>
        <p:spPr>
          <a:xfrm>
            <a:off x="9019108" y="287941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a:r>
              <a:rPr lang="en-US" sz="1400">
                <a:solidFill>
                  <a:srgbClr val="FFFFFF"/>
                </a:solidFill>
                <a:latin typeface="Segoe UI Semibold"/>
                <a:cs typeface="Segoe UI" panose="020B0502040204020203" pitchFamily="34" charset="0"/>
              </a:rPr>
              <a:t>Predictive insights</a:t>
            </a:r>
          </a:p>
        </p:txBody>
      </p:sp>
      <p:grpSp>
        <p:nvGrpSpPr>
          <p:cNvPr id="21" name="Group 20">
            <a:extLst>
              <a:ext uri="{FF2B5EF4-FFF2-40B4-BE49-F238E27FC236}">
                <a16:creationId xmlns:a16="http://schemas.microsoft.com/office/drawing/2014/main" id="{3B58E7B3-9958-8D64-CD32-058ECA615069}"/>
              </a:ext>
              <a:ext uri="{C183D7F6-B498-43B3-948B-1728B52AA6E4}">
                <adec:decorative xmlns:adec="http://schemas.microsoft.com/office/drawing/2017/decorative" val="1"/>
              </a:ext>
            </a:extLst>
          </p:cNvPr>
          <p:cNvGrpSpPr/>
          <p:nvPr/>
        </p:nvGrpSpPr>
        <p:grpSpPr>
          <a:xfrm>
            <a:off x="1801292" y="2036685"/>
            <a:ext cx="731520" cy="731520"/>
            <a:chOff x="1829536" y="1707436"/>
            <a:chExt cx="602584" cy="602584"/>
          </a:xfrm>
        </p:grpSpPr>
        <p:sp>
          <p:nvSpPr>
            <p:cNvPr id="22" name="Oval 21">
              <a:extLst>
                <a:ext uri="{FF2B5EF4-FFF2-40B4-BE49-F238E27FC236}">
                  <a16:creationId xmlns:a16="http://schemas.microsoft.com/office/drawing/2014/main" id="{5F1474DA-2022-EEBD-2C05-6F7C9F69F431}"/>
                </a:ext>
              </a:extLst>
            </p:cNvPr>
            <p:cNvSpPr/>
            <p:nvPr/>
          </p:nvSpPr>
          <p:spPr bwMode="auto">
            <a:xfrm>
              <a:off x="1829536" y="1707436"/>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23" name="Group 4">
              <a:extLst>
                <a:ext uri="{FF2B5EF4-FFF2-40B4-BE49-F238E27FC236}">
                  <a16:creationId xmlns:a16="http://schemas.microsoft.com/office/drawing/2014/main" id="{B018E5AD-9EDC-9F99-F692-941D467CDDEA}"/>
                </a:ext>
                <a:ext uri="{C183D7F6-B498-43B3-948B-1728B52AA6E4}">
                  <adec:decorative xmlns:adec="http://schemas.microsoft.com/office/drawing/2017/decorative" val="1"/>
                </a:ext>
              </a:extLst>
            </p:cNvPr>
            <p:cNvGrpSpPr>
              <a:grpSpLocks noChangeAspect="1"/>
            </p:cNvGrpSpPr>
            <p:nvPr/>
          </p:nvGrpSpPr>
          <p:grpSpPr bwMode="auto">
            <a:xfrm>
              <a:off x="2015663" y="1830184"/>
              <a:ext cx="230330" cy="357088"/>
              <a:chOff x="1061" y="1188"/>
              <a:chExt cx="149" cy="231"/>
            </a:xfrm>
            <a:solidFill>
              <a:srgbClr val="080808"/>
            </a:solidFill>
          </p:grpSpPr>
          <p:sp>
            <p:nvSpPr>
              <p:cNvPr id="24" name="Freeform 5">
                <a:extLst>
                  <a:ext uri="{FF2B5EF4-FFF2-40B4-BE49-F238E27FC236}">
                    <a16:creationId xmlns:a16="http://schemas.microsoft.com/office/drawing/2014/main" id="{6031C1B5-EC1C-559A-3A7E-2D122D111253}"/>
                  </a:ext>
                </a:extLst>
              </p:cNvPr>
              <p:cNvSpPr>
                <a:spLocks/>
              </p:cNvSpPr>
              <p:nvPr/>
            </p:nvSpPr>
            <p:spPr bwMode="auto">
              <a:xfrm>
                <a:off x="1061" y="1188"/>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chemeClr val="bg2"/>
              </a:solidFill>
              <a:ln w="51197" cap="flat">
                <a:no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2"/>
                  </a:solidFill>
                  <a:effectLst/>
                  <a:uLnTx/>
                  <a:uFillTx/>
                  <a:latin typeface="Segoe UI" panose="020B0502040204020203" pitchFamily="34" charset="0"/>
                  <a:cs typeface="Segoe UI" panose="020B0502040204020203" pitchFamily="34" charset="0"/>
                </a:endParaRPr>
              </a:p>
            </p:txBody>
          </p:sp>
          <p:sp>
            <p:nvSpPr>
              <p:cNvPr id="25" name="Freeform 6">
                <a:extLst>
                  <a:ext uri="{FF2B5EF4-FFF2-40B4-BE49-F238E27FC236}">
                    <a16:creationId xmlns:a16="http://schemas.microsoft.com/office/drawing/2014/main" id="{A47DFFA8-AD32-A367-0BB4-49DC4FB0E470}"/>
                  </a:ext>
                </a:extLst>
              </p:cNvPr>
              <p:cNvSpPr>
                <a:spLocks/>
              </p:cNvSpPr>
              <p:nvPr/>
            </p:nvSpPr>
            <p:spPr bwMode="auto">
              <a:xfrm>
                <a:off x="1110" y="1386"/>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chemeClr val="bg2"/>
              </a:solidFill>
              <a:ln w="51197" cap="flat">
                <a:no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grpSp>
      <p:grpSp>
        <p:nvGrpSpPr>
          <p:cNvPr id="26" name="Group 25">
            <a:extLst>
              <a:ext uri="{FF2B5EF4-FFF2-40B4-BE49-F238E27FC236}">
                <a16:creationId xmlns:a16="http://schemas.microsoft.com/office/drawing/2014/main" id="{71C73E14-B746-359C-F029-21E2DAE92672}"/>
              </a:ext>
              <a:ext uri="{C183D7F6-B498-43B3-948B-1728B52AA6E4}">
                <adec:decorative xmlns:adec="http://schemas.microsoft.com/office/drawing/2017/decorative" val="1"/>
              </a:ext>
            </a:extLst>
          </p:cNvPr>
          <p:cNvGrpSpPr/>
          <p:nvPr/>
        </p:nvGrpSpPr>
        <p:grpSpPr>
          <a:xfrm>
            <a:off x="3405158" y="5386742"/>
            <a:ext cx="731520" cy="731520"/>
            <a:chOff x="3544521" y="3053114"/>
            <a:chExt cx="602584" cy="602584"/>
          </a:xfrm>
        </p:grpSpPr>
        <p:sp>
          <p:nvSpPr>
            <p:cNvPr id="27" name="Oval 26">
              <a:extLst>
                <a:ext uri="{FF2B5EF4-FFF2-40B4-BE49-F238E27FC236}">
                  <a16:creationId xmlns:a16="http://schemas.microsoft.com/office/drawing/2014/main" id="{8E5B208C-DB97-0841-FD9A-D12B086036EE}"/>
                </a:ext>
              </a:extLst>
            </p:cNvPr>
            <p:cNvSpPr/>
            <p:nvPr/>
          </p:nvSpPr>
          <p:spPr bwMode="auto">
            <a:xfrm>
              <a:off x="3544521" y="3053114"/>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0174FA46-4289-4EA7-1F65-FD8C2B43B533}"/>
                </a:ext>
              </a:extLst>
            </p:cNvPr>
            <p:cNvGrpSpPr/>
            <p:nvPr/>
          </p:nvGrpSpPr>
          <p:grpSpPr>
            <a:xfrm>
              <a:off x="3669699" y="3193457"/>
              <a:ext cx="359183" cy="342760"/>
              <a:chOff x="11256963" y="3171825"/>
              <a:chExt cx="398956" cy="380715"/>
            </a:xfrm>
            <a:solidFill>
              <a:srgbClr val="080808"/>
            </a:solidFill>
          </p:grpSpPr>
          <p:grpSp>
            <p:nvGrpSpPr>
              <p:cNvPr id="32" name="Group 31">
                <a:extLst>
                  <a:ext uri="{FF2B5EF4-FFF2-40B4-BE49-F238E27FC236}">
                    <a16:creationId xmlns:a16="http://schemas.microsoft.com/office/drawing/2014/main" id="{D957343C-0B7E-8DD5-BB23-39D735FBFDC2}"/>
                  </a:ext>
                </a:extLst>
              </p:cNvPr>
              <p:cNvGrpSpPr/>
              <p:nvPr/>
            </p:nvGrpSpPr>
            <p:grpSpPr>
              <a:xfrm>
                <a:off x="11387196" y="3276655"/>
                <a:ext cx="268723" cy="275885"/>
                <a:chOff x="1053582" y="1859378"/>
                <a:chExt cx="554836" cy="569624"/>
              </a:xfrm>
              <a:grpFill/>
            </p:grpSpPr>
            <p:sp>
              <p:nvSpPr>
                <p:cNvPr id="47" name="Graphic 2">
                  <a:extLst>
                    <a:ext uri="{FF2B5EF4-FFF2-40B4-BE49-F238E27FC236}">
                      <a16:creationId xmlns:a16="http://schemas.microsoft.com/office/drawing/2014/main" id="{CC723947-CDFA-2A01-A748-AB6A1FEA6A6A}"/>
                    </a:ext>
                  </a:extLst>
                </p:cNvPr>
                <p:cNvSpPr/>
                <p:nvPr/>
              </p:nvSpPr>
              <p:spPr>
                <a:xfrm>
                  <a:off x="1136346" y="2157687"/>
                  <a:ext cx="179903" cy="185727"/>
                </a:xfrm>
                <a:custGeom>
                  <a:avLst/>
                  <a:gdLst>
                    <a:gd name="connsiteX0" fmla="*/ 0 w 179903"/>
                    <a:gd name="connsiteY0" fmla="*/ 146252 h 185727"/>
                    <a:gd name="connsiteX1" fmla="*/ 139134 w 179903"/>
                    <a:gd name="connsiteY1" fmla="*/ 0 h 185727"/>
                    <a:gd name="connsiteX2" fmla="*/ 179903 w 179903"/>
                    <a:gd name="connsiteY2" fmla="*/ 39475 h 185727"/>
                    <a:gd name="connsiteX3" fmla="*/ 40769 w 179903"/>
                    <a:gd name="connsiteY3" fmla="*/ 185727 h 185727"/>
                    <a:gd name="connsiteX4" fmla="*/ 0 w 179903"/>
                    <a:gd name="connsiteY4" fmla="*/ 146252 h 18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3" h="185727">
                      <a:moveTo>
                        <a:pt x="0" y="146252"/>
                      </a:moveTo>
                      <a:lnTo>
                        <a:pt x="139134" y="0"/>
                      </a:lnTo>
                      <a:lnTo>
                        <a:pt x="179903" y="39475"/>
                      </a:lnTo>
                      <a:lnTo>
                        <a:pt x="40769" y="185727"/>
                      </a:lnTo>
                      <a:lnTo>
                        <a:pt x="0" y="146252"/>
                      </a:lnTo>
                      <a:close/>
                    </a:path>
                  </a:pathLst>
                </a:custGeom>
                <a:solidFill>
                  <a:schemeClr val="bg2"/>
                </a:solidFill>
                <a:ln w="6410" cap="flat">
                  <a:solidFill>
                    <a:schemeClr val="bg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48" name="Graphic 2">
                  <a:extLst>
                    <a:ext uri="{FF2B5EF4-FFF2-40B4-BE49-F238E27FC236}">
                      <a16:creationId xmlns:a16="http://schemas.microsoft.com/office/drawing/2014/main" id="{D947C1E0-48BD-B848-FB12-2978FCE51980}"/>
                    </a:ext>
                  </a:extLst>
                </p:cNvPr>
                <p:cNvSpPr/>
                <p:nvPr/>
              </p:nvSpPr>
              <p:spPr>
                <a:xfrm>
                  <a:off x="1198806" y="1859378"/>
                  <a:ext cx="409612" cy="410084"/>
                </a:xfrm>
                <a:custGeom>
                  <a:avLst/>
                  <a:gdLst>
                    <a:gd name="connsiteX0" fmla="*/ 314172 w 409612"/>
                    <a:gd name="connsiteY0" fmla="*/ 378553 h 410084"/>
                    <a:gd name="connsiteX1" fmla="*/ 378238 w 409612"/>
                    <a:gd name="connsiteY1" fmla="*/ 95756 h 410084"/>
                    <a:gd name="connsiteX2" fmla="*/ 95441 w 409612"/>
                    <a:gd name="connsiteY2" fmla="*/ 31690 h 410084"/>
                    <a:gd name="connsiteX3" fmla="*/ 31375 w 409612"/>
                    <a:gd name="connsiteY3" fmla="*/ 314487 h 410084"/>
                    <a:gd name="connsiteX4" fmla="*/ 314172 w 409612"/>
                    <a:gd name="connsiteY4" fmla="*/ 378553 h 410084"/>
                    <a:gd name="connsiteX5" fmla="*/ 82498 w 409612"/>
                    <a:gd name="connsiteY5" fmla="*/ 282130 h 410084"/>
                    <a:gd name="connsiteX6" fmla="*/ 127150 w 409612"/>
                    <a:gd name="connsiteY6" fmla="*/ 82813 h 410084"/>
                    <a:gd name="connsiteX7" fmla="*/ 230045 w 409612"/>
                    <a:gd name="connsiteY7" fmla="*/ 63399 h 410084"/>
                    <a:gd name="connsiteX8" fmla="*/ 326468 w 409612"/>
                    <a:gd name="connsiteY8" fmla="*/ 128113 h 410084"/>
                    <a:gd name="connsiteX9" fmla="*/ 281815 w 409612"/>
                    <a:gd name="connsiteY9" fmla="*/ 327430 h 410084"/>
                    <a:gd name="connsiteX10" fmla="*/ 166626 w 409612"/>
                    <a:gd name="connsiteY10" fmla="*/ 344255 h 410084"/>
                    <a:gd name="connsiteX11" fmla="*/ 82498 w 409612"/>
                    <a:gd name="connsiteY11" fmla="*/ 282130 h 4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612" h="410084">
                      <a:moveTo>
                        <a:pt x="314172" y="378553"/>
                      </a:moveTo>
                      <a:cubicBezTo>
                        <a:pt x="409301" y="318370"/>
                        <a:pt x="438422" y="192179"/>
                        <a:pt x="378238" y="95756"/>
                      </a:cubicBezTo>
                      <a:cubicBezTo>
                        <a:pt x="318055" y="-667"/>
                        <a:pt x="191864" y="-28494"/>
                        <a:pt x="95441" y="31690"/>
                      </a:cubicBezTo>
                      <a:cubicBezTo>
                        <a:pt x="312" y="91873"/>
                        <a:pt x="-28809" y="218064"/>
                        <a:pt x="31375" y="314487"/>
                      </a:cubicBezTo>
                      <a:cubicBezTo>
                        <a:pt x="92852" y="410263"/>
                        <a:pt x="219043" y="438737"/>
                        <a:pt x="314172" y="378553"/>
                      </a:cubicBezTo>
                      <a:close/>
                      <a:moveTo>
                        <a:pt x="82498" y="282130"/>
                      </a:moveTo>
                      <a:cubicBezTo>
                        <a:pt x="39787" y="214828"/>
                        <a:pt x="60496" y="125524"/>
                        <a:pt x="127150" y="82813"/>
                      </a:cubicBezTo>
                      <a:cubicBezTo>
                        <a:pt x="158860" y="62752"/>
                        <a:pt x="195747" y="56928"/>
                        <a:pt x="230045" y="63399"/>
                      </a:cubicBezTo>
                      <a:cubicBezTo>
                        <a:pt x="268873" y="69871"/>
                        <a:pt x="303818" y="91873"/>
                        <a:pt x="326468" y="128113"/>
                      </a:cubicBezTo>
                      <a:cubicBezTo>
                        <a:pt x="369178" y="195414"/>
                        <a:pt x="349117" y="284719"/>
                        <a:pt x="281815" y="327430"/>
                      </a:cubicBezTo>
                      <a:cubicBezTo>
                        <a:pt x="246223" y="350079"/>
                        <a:pt x="204806" y="354609"/>
                        <a:pt x="166626" y="344255"/>
                      </a:cubicBezTo>
                      <a:cubicBezTo>
                        <a:pt x="133622" y="335842"/>
                        <a:pt x="103206" y="313840"/>
                        <a:pt x="82498" y="282130"/>
                      </a:cubicBezTo>
                      <a:close/>
                    </a:path>
                  </a:pathLst>
                </a:custGeom>
                <a:solidFill>
                  <a:schemeClr val="bg2"/>
                </a:solidFill>
                <a:ln w="6410" cap="flat">
                  <a:solidFill>
                    <a:schemeClr val="bg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49" name="Graphic 2">
                  <a:extLst>
                    <a:ext uri="{FF2B5EF4-FFF2-40B4-BE49-F238E27FC236}">
                      <a16:creationId xmlns:a16="http://schemas.microsoft.com/office/drawing/2014/main" id="{B4A09BB3-A730-B36B-2372-71B6A3FF9EF5}"/>
                    </a:ext>
                  </a:extLst>
                </p:cNvPr>
                <p:cNvSpPr/>
                <p:nvPr/>
              </p:nvSpPr>
              <p:spPr>
                <a:xfrm>
                  <a:off x="1053582" y="2237284"/>
                  <a:ext cx="187600" cy="191718"/>
                </a:xfrm>
                <a:custGeom>
                  <a:avLst/>
                  <a:gdLst>
                    <a:gd name="connsiteX0" fmla="*/ 10285 w 187600"/>
                    <a:gd name="connsiteY0" fmla="*/ 127485 h 191718"/>
                    <a:gd name="connsiteX1" fmla="*/ 132594 w 187600"/>
                    <a:gd name="connsiteY1" fmla="*/ 0 h 191718"/>
                    <a:gd name="connsiteX2" fmla="*/ 187600 w 187600"/>
                    <a:gd name="connsiteY2" fmla="*/ 52418 h 191718"/>
                    <a:gd name="connsiteX3" fmla="*/ 64645 w 187600"/>
                    <a:gd name="connsiteY3" fmla="*/ 179903 h 191718"/>
                    <a:gd name="connsiteX4" fmla="*/ 11580 w 187600"/>
                    <a:gd name="connsiteY4" fmla="*/ 181197 h 191718"/>
                    <a:gd name="connsiteX5" fmla="*/ 10285 w 187600"/>
                    <a:gd name="connsiteY5" fmla="*/ 127485 h 19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600" h="191718">
                      <a:moveTo>
                        <a:pt x="10285" y="127485"/>
                      </a:moveTo>
                      <a:lnTo>
                        <a:pt x="132594" y="0"/>
                      </a:lnTo>
                      <a:lnTo>
                        <a:pt x="187600" y="52418"/>
                      </a:lnTo>
                      <a:lnTo>
                        <a:pt x="64645" y="179903"/>
                      </a:lnTo>
                      <a:cubicBezTo>
                        <a:pt x="49761" y="195434"/>
                        <a:pt x="25817" y="195434"/>
                        <a:pt x="11580" y="181197"/>
                      </a:cubicBezTo>
                      <a:cubicBezTo>
                        <a:pt x="-3304" y="166960"/>
                        <a:pt x="-3952" y="143017"/>
                        <a:pt x="10285" y="127485"/>
                      </a:cubicBezTo>
                      <a:close/>
                    </a:path>
                  </a:pathLst>
                </a:custGeom>
                <a:solidFill>
                  <a:schemeClr val="bg2"/>
                </a:solidFill>
                <a:ln w="6410" cap="flat">
                  <a:solidFill>
                    <a:schemeClr val="bg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sp>
            <p:nvSpPr>
              <p:cNvPr id="33" name="Freeform 196">
                <a:extLst>
                  <a:ext uri="{FF2B5EF4-FFF2-40B4-BE49-F238E27FC236}">
                    <a16:creationId xmlns:a16="http://schemas.microsoft.com/office/drawing/2014/main" id="{9A03BE93-A03B-58C8-6679-943D719FC057}"/>
                  </a:ext>
                </a:extLst>
              </p:cNvPr>
              <p:cNvSpPr>
                <a:spLocks/>
              </p:cNvSpPr>
              <p:nvPr/>
            </p:nvSpPr>
            <p:spPr bwMode="auto">
              <a:xfrm>
                <a:off x="11256963" y="3171825"/>
                <a:ext cx="330200" cy="220662"/>
              </a:xfrm>
              <a:custGeom>
                <a:avLst/>
                <a:gdLst>
                  <a:gd name="T0" fmla="*/ 118 w 224"/>
                  <a:gd name="T1" fmla="*/ 134 h 150"/>
                  <a:gd name="T2" fmla="*/ 198 w 224"/>
                  <a:gd name="T3" fmla="*/ 54 h 150"/>
                  <a:gd name="T4" fmla="*/ 224 w 224"/>
                  <a:gd name="T5" fmla="*/ 58 h 150"/>
                  <a:gd name="T6" fmla="*/ 224 w 224"/>
                  <a:gd name="T7" fmla="*/ 0 h 150"/>
                  <a:gd name="T8" fmla="*/ 0 w 224"/>
                  <a:gd name="T9" fmla="*/ 0 h 150"/>
                  <a:gd name="T10" fmla="*/ 0 w 224"/>
                  <a:gd name="T11" fmla="*/ 150 h 150"/>
                  <a:gd name="T12" fmla="*/ 119 w 224"/>
                  <a:gd name="T13" fmla="*/ 150 h 150"/>
                  <a:gd name="T14" fmla="*/ 118 w 224"/>
                  <a:gd name="T15" fmla="*/ 134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50">
                    <a:moveTo>
                      <a:pt x="118" y="134"/>
                    </a:moveTo>
                    <a:cubicBezTo>
                      <a:pt x="118" y="89"/>
                      <a:pt x="153" y="54"/>
                      <a:pt x="198" y="54"/>
                    </a:cubicBezTo>
                    <a:cubicBezTo>
                      <a:pt x="207" y="54"/>
                      <a:pt x="216" y="55"/>
                      <a:pt x="224" y="58"/>
                    </a:cubicBezTo>
                    <a:cubicBezTo>
                      <a:pt x="224" y="0"/>
                      <a:pt x="224" y="0"/>
                      <a:pt x="224" y="0"/>
                    </a:cubicBezTo>
                    <a:cubicBezTo>
                      <a:pt x="0" y="0"/>
                      <a:pt x="0" y="0"/>
                      <a:pt x="0" y="0"/>
                    </a:cubicBezTo>
                    <a:cubicBezTo>
                      <a:pt x="0" y="150"/>
                      <a:pt x="0" y="150"/>
                      <a:pt x="0" y="150"/>
                    </a:cubicBezTo>
                    <a:cubicBezTo>
                      <a:pt x="119" y="150"/>
                      <a:pt x="119" y="150"/>
                      <a:pt x="119" y="150"/>
                    </a:cubicBezTo>
                    <a:cubicBezTo>
                      <a:pt x="118" y="144"/>
                      <a:pt x="118" y="139"/>
                      <a:pt x="118" y="134"/>
                    </a:cubicBezTo>
                    <a:close/>
                  </a:path>
                </a:pathLst>
              </a:custGeom>
              <a:solidFill>
                <a:schemeClr val="bg2"/>
              </a:solidFill>
              <a:ln w="6548"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34" name="Rectangle 198">
                <a:extLst>
                  <a:ext uri="{FF2B5EF4-FFF2-40B4-BE49-F238E27FC236}">
                    <a16:creationId xmlns:a16="http://schemas.microsoft.com/office/drawing/2014/main" id="{1721DD28-1E78-54F8-33E1-65CFFB78A594}"/>
                  </a:ext>
                </a:extLst>
              </p:cNvPr>
              <p:cNvSpPr>
                <a:spLocks noChangeArrowheads="1"/>
              </p:cNvSpPr>
              <p:nvPr/>
            </p:nvSpPr>
            <p:spPr bwMode="auto">
              <a:xfrm>
                <a:off x="11320463" y="3298825"/>
                <a:ext cx="31750" cy="61912"/>
              </a:xfrm>
              <a:prstGeom prst="rect">
                <a:avLst/>
              </a:prstGeom>
              <a:solidFill>
                <a:srgbClr val="225B61"/>
              </a:solidFill>
              <a:ln w="6548" cap="flat">
                <a:solidFill>
                  <a:srgbClr val="225B6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45" name="Rectangle 199">
                <a:extLst>
                  <a:ext uri="{FF2B5EF4-FFF2-40B4-BE49-F238E27FC236}">
                    <a16:creationId xmlns:a16="http://schemas.microsoft.com/office/drawing/2014/main" id="{F2E76DA1-7082-7C03-D85F-C188AA9EF60C}"/>
                  </a:ext>
                </a:extLst>
              </p:cNvPr>
              <p:cNvSpPr>
                <a:spLocks noChangeArrowheads="1"/>
              </p:cNvSpPr>
              <p:nvPr/>
            </p:nvSpPr>
            <p:spPr bwMode="auto">
              <a:xfrm>
                <a:off x="11383963" y="3203575"/>
                <a:ext cx="31750" cy="157162"/>
              </a:xfrm>
              <a:prstGeom prst="rect">
                <a:avLst/>
              </a:prstGeom>
              <a:solidFill>
                <a:srgbClr val="225B61"/>
              </a:solidFill>
              <a:ln w="6548" cap="flat">
                <a:solidFill>
                  <a:srgbClr val="225B6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B884"/>
                  </a:solidFill>
                  <a:effectLst/>
                  <a:uLnTx/>
                  <a:uFillTx/>
                  <a:latin typeface="Segoe UI"/>
                </a:endParaRPr>
              </a:p>
            </p:txBody>
          </p:sp>
          <p:sp>
            <p:nvSpPr>
              <p:cNvPr id="46" name="Freeform 201">
                <a:extLst>
                  <a:ext uri="{FF2B5EF4-FFF2-40B4-BE49-F238E27FC236}">
                    <a16:creationId xmlns:a16="http://schemas.microsoft.com/office/drawing/2014/main" id="{1003A1F4-BA6A-2981-3661-1655941A7E22}"/>
                  </a:ext>
                </a:extLst>
              </p:cNvPr>
              <p:cNvSpPr>
                <a:spLocks/>
              </p:cNvSpPr>
              <p:nvPr/>
            </p:nvSpPr>
            <p:spPr bwMode="auto">
              <a:xfrm>
                <a:off x="11445875" y="3235325"/>
                <a:ext cx="33338" cy="74612"/>
              </a:xfrm>
              <a:custGeom>
                <a:avLst/>
                <a:gdLst>
                  <a:gd name="T0" fmla="*/ 0 w 22"/>
                  <a:gd name="T1" fmla="*/ 0 h 51"/>
                  <a:gd name="T2" fmla="*/ 0 w 22"/>
                  <a:gd name="T3" fmla="*/ 51 h 51"/>
                  <a:gd name="T4" fmla="*/ 22 w 22"/>
                  <a:gd name="T5" fmla="*/ 27 h 51"/>
                  <a:gd name="T6" fmla="*/ 22 w 22"/>
                  <a:gd name="T7" fmla="*/ 0 h 51"/>
                  <a:gd name="T8" fmla="*/ 0 w 22"/>
                  <a:gd name="T9" fmla="*/ 0 h 51"/>
                </a:gdLst>
                <a:ahLst/>
                <a:cxnLst>
                  <a:cxn ang="0">
                    <a:pos x="T0" y="T1"/>
                  </a:cxn>
                  <a:cxn ang="0">
                    <a:pos x="T2" y="T3"/>
                  </a:cxn>
                  <a:cxn ang="0">
                    <a:pos x="T4" y="T5"/>
                  </a:cxn>
                  <a:cxn ang="0">
                    <a:pos x="T6" y="T7"/>
                  </a:cxn>
                  <a:cxn ang="0">
                    <a:pos x="T8" y="T9"/>
                  </a:cxn>
                </a:cxnLst>
                <a:rect l="0" t="0" r="r" b="b"/>
                <a:pathLst>
                  <a:path w="22" h="51">
                    <a:moveTo>
                      <a:pt x="0" y="0"/>
                    </a:moveTo>
                    <a:cubicBezTo>
                      <a:pt x="0" y="51"/>
                      <a:pt x="0" y="51"/>
                      <a:pt x="0" y="51"/>
                    </a:cubicBezTo>
                    <a:cubicBezTo>
                      <a:pt x="6" y="41"/>
                      <a:pt x="13" y="33"/>
                      <a:pt x="22" y="27"/>
                    </a:cubicBezTo>
                    <a:cubicBezTo>
                      <a:pt x="22" y="0"/>
                      <a:pt x="22" y="0"/>
                      <a:pt x="22" y="0"/>
                    </a:cubicBezTo>
                    <a:lnTo>
                      <a:pt x="0" y="0"/>
                    </a:lnTo>
                    <a:close/>
                  </a:path>
                </a:pathLst>
              </a:custGeom>
              <a:solidFill>
                <a:srgbClr val="225B61"/>
              </a:solidFill>
              <a:ln w="6548" cap="flat">
                <a:solidFill>
                  <a:srgbClr val="225B6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grpSp>
      <p:grpSp>
        <p:nvGrpSpPr>
          <p:cNvPr id="50" name="Group 49">
            <a:extLst>
              <a:ext uri="{FF2B5EF4-FFF2-40B4-BE49-F238E27FC236}">
                <a16:creationId xmlns:a16="http://schemas.microsoft.com/office/drawing/2014/main" id="{56426136-F14B-75D2-939E-74B9164FBD62}"/>
              </a:ext>
              <a:ext uri="{C183D7F6-B498-43B3-948B-1728B52AA6E4}">
                <adec:decorative xmlns:adec="http://schemas.microsoft.com/office/drawing/2017/decorative" val="1"/>
              </a:ext>
            </a:extLst>
          </p:cNvPr>
          <p:cNvGrpSpPr/>
          <p:nvPr/>
        </p:nvGrpSpPr>
        <p:grpSpPr>
          <a:xfrm>
            <a:off x="8137903" y="5386742"/>
            <a:ext cx="731520" cy="731520"/>
            <a:chOff x="8047941" y="3053114"/>
            <a:chExt cx="602584" cy="602584"/>
          </a:xfrm>
        </p:grpSpPr>
        <p:sp>
          <p:nvSpPr>
            <p:cNvPr id="51" name="Oval 50">
              <a:extLst>
                <a:ext uri="{FF2B5EF4-FFF2-40B4-BE49-F238E27FC236}">
                  <a16:creationId xmlns:a16="http://schemas.microsoft.com/office/drawing/2014/main" id="{83E6105C-EF0E-8F41-04F3-C21420C9E8B5}"/>
                </a:ext>
              </a:extLst>
            </p:cNvPr>
            <p:cNvSpPr/>
            <p:nvPr/>
          </p:nvSpPr>
          <p:spPr bwMode="auto">
            <a:xfrm>
              <a:off x="8047941" y="3053114"/>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52" name="Group 51">
              <a:extLst>
                <a:ext uri="{FF2B5EF4-FFF2-40B4-BE49-F238E27FC236}">
                  <a16:creationId xmlns:a16="http://schemas.microsoft.com/office/drawing/2014/main" id="{19BD79F6-28D2-E414-7521-E473B07E6F88}"/>
                </a:ext>
              </a:extLst>
            </p:cNvPr>
            <p:cNvGrpSpPr/>
            <p:nvPr/>
          </p:nvGrpSpPr>
          <p:grpSpPr>
            <a:xfrm>
              <a:off x="8164995" y="3171734"/>
              <a:ext cx="368477" cy="365344"/>
              <a:chOff x="6385506" y="2929036"/>
              <a:chExt cx="578005" cy="573091"/>
            </a:xfrm>
            <a:solidFill>
              <a:srgbClr val="080808"/>
            </a:solidFill>
          </p:grpSpPr>
          <p:sp>
            <p:nvSpPr>
              <p:cNvPr id="53" name="Graphic 3">
                <a:extLst>
                  <a:ext uri="{FF2B5EF4-FFF2-40B4-BE49-F238E27FC236}">
                    <a16:creationId xmlns:a16="http://schemas.microsoft.com/office/drawing/2014/main" id="{D3D30C62-10C1-E3BD-E792-C93A2CAE9BD3}"/>
                  </a:ext>
                </a:extLst>
              </p:cNvPr>
              <p:cNvSpPr/>
              <p:nvPr/>
            </p:nvSpPr>
            <p:spPr>
              <a:xfrm>
                <a:off x="6385506" y="3112388"/>
                <a:ext cx="386074" cy="389739"/>
              </a:xfrm>
              <a:custGeom>
                <a:avLst/>
                <a:gdLst>
                  <a:gd name="connsiteX0" fmla="*/ 343869 w 386074"/>
                  <a:gd name="connsiteY0" fmla="*/ 92329 h 389739"/>
                  <a:gd name="connsiteX1" fmla="*/ 315020 w 386074"/>
                  <a:gd name="connsiteY1" fmla="*/ 100482 h 389739"/>
                  <a:gd name="connsiteX2" fmla="*/ 295578 w 386074"/>
                  <a:gd name="connsiteY2" fmla="*/ 81040 h 389739"/>
                  <a:gd name="connsiteX3" fmla="*/ 264847 w 386074"/>
                  <a:gd name="connsiteY3" fmla="*/ 60971 h 389739"/>
                  <a:gd name="connsiteX4" fmla="*/ 267983 w 386074"/>
                  <a:gd name="connsiteY4" fmla="*/ 28359 h 389739"/>
                  <a:gd name="connsiteX5" fmla="*/ 251049 w 386074"/>
                  <a:gd name="connsiteY5" fmla="*/ 7035 h 389739"/>
                  <a:gd name="connsiteX6" fmla="*/ 187079 w 386074"/>
                  <a:gd name="connsiteY6" fmla="*/ 137 h 389739"/>
                  <a:gd name="connsiteX7" fmla="*/ 165756 w 386074"/>
                  <a:gd name="connsiteY7" fmla="*/ 17070 h 389739"/>
                  <a:gd name="connsiteX8" fmla="*/ 162620 w 386074"/>
                  <a:gd name="connsiteY8" fmla="*/ 49682 h 389739"/>
                  <a:gd name="connsiteX9" fmla="*/ 123736 w 386074"/>
                  <a:gd name="connsiteY9" fmla="*/ 65361 h 389739"/>
                  <a:gd name="connsiteX10" fmla="*/ 96768 w 386074"/>
                  <a:gd name="connsiteY10" fmla="*/ 42783 h 389739"/>
                  <a:gd name="connsiteX11" fmla="*/ 69173 w 386074"/>
                  <a:gd name="connsiteY11" fmla="*/ 45292 h 389739"/>
                  <a:gd name="connsiteX12" fmla="*/ 27780 w 386074"/>
                  <a:gd name="connsiteY12" fmla="*/ 94211 h 389739"/>
                  <a:gd name="connsiteX13" fmla="*/ 30289 w 386074"/>
                  <a:gd name="connsiteY13" fmla="*/ 121806 h 389739"/>
                  <a:gd name="connsiteX14" fmla="*/ 57257 w 386074"/>
                  <a:gd name="connsiteY14" fmla="*/ 144383 h 389739"/>
                  <a:gd name="connsiteX15" fmla="*/ 48477 w 386074"/>
                  <a:gd name="connsiteY15" fmla="*/ 188285 h 389739"/>
                  <a:gd name="connsiteX16" fmla="*/ 13983 w 386074"/>
                  <a:gd name="connsiteY16" fmla="*/ 198319 h 389739"/>
                  <a:gd name="connsiteX17" fmla="*/ 812 w 386074"/>
                  <a:gd name="connsiteY17" fmla="*/ 222151 h 389739"/>
                  <a:gd name="connsiteX18" fmla="*/ 18373 w 386074"/>
                  <a:gd name="connsiteY18" fmla="*/ 283613 h 389739"/>
                  <a:gd name="connsiteX19" fmla="*/ 42205 w 386074"/>
                  <a:gd name="connsiteY19" fmla="*/ 296783 h 389739"/>
                  <a:gd name="connsiteX20" fmla="*/ 77953 w 386074"/>
                  <a:gd name="connsiteY20" fmla="*/ 286749 h 389739"/>
                  <a:gd name="connsiteX21" fmla="*/ 101785 w 386074"/>
                  <a:gd name="connsiteY21" fmla="*/ 311835 h 389739"/>
                  <a:gd name="connsiteX22" fmla="*/ 121854 w 386074"/>
                  <a:gd name="connsiteY22" fmla="*/ 326260 h 389739"/>
                  <a:gd name="connsiteX23" fmla="*/ 118091 w 386074"/>
                  <a:gd name="connsiteY23" fmla="*/ 361381 h 389739"/>
                  <a:gd name="connsiteX24" fmla="*/ 135025 w 386074"/>
                  <a:gd name="connsiteY24" fmla="*/ 382704 h 389739"/>
                  <a:gd name="connsiteX25" fmla="*/ 198995 w 386074"/>
                  <a:gd name="connsiteY25" fmla="*/ 389603 h 389739"/>
                  <a:gd name="connsiteX26" fmla="*/ 220318 w 386074"/>
                  <a:gd name="connsiteY26" fmla="*/ 372670 h 389739"/>
                  <a:gd name="connsiteX27" fmla="*/ 223454 w 386074"/>
                  <a:gd name="connsiteY27" fmla="*/ 346329 h 389739"/>
                  <a:gd name="connsiteX28" fmla="*/ 274254 w 386074"/>
                  <a:gd name="connsiteY28" fmla="*/ 328141 h 389739"/>
                  <a:gd name="connsiteX29" fmla="*/ 293069 w 386074"/>
                  <a:gd name="connsiteY29" fmla="*/ 343820 h 389739"/>
                  <a:gd name="connsiteX30" fmla="*/ 320664 w 386074"/>
                  <a:gd name="connsiteY30" fmla="*/ 341312 h 389739"/>
                  <a:gd name="connsiteX31" fmla="*/ 362057 w 386074"/>
                  <a:gd name="connsiteY31" fmla="*/ 292393 h 389739"/>
                  <a:gd name="connsiteX32" fmla="*/ 359548 w 386074"/>
                  <a:gd name="connsiteY32" fmla="*/ 264798 h 389739"/>
                  <a:gd name="connsiteX33" fmla="*/ 340733 w 386074"/>
                  <a:gd name="connsiteY33" fmla="*/ 249119 h 389739"/>
                  <a:gd name="connsiteX34" fmla="*/ 349514 w 386074"/>
                  <a:gd name="connsiteY34" fmla="*/ 198319 h 389739"/>
                  <a:gd name="connsiteX35" fmla="*/ 372091 w 386074"/>
                  <a:gd name="connsiteY35" fmla="*/ 192048 h 389739"/>
                  <a:gd name="connsiteX36" fmla="*/ 385262 w 386074"/>
                  <a:gd name="connsiteY36" fmla="*/ 168216 h 389739"/>
                  <a:gd name="connsiteX37" fmla="*/ 367701 w 386074"/>
                  <a:gd name="connsiteY37" fmla="*/ 106754 h 389739"/>
                  <a:gd name="connsiteX38" fmla="*/ 343869 w 386074"/>
                  <a:gd name="connsiteY38" fmla="*/ 92329 h 389739"/>
                  <a:gd name="connsiteX39" fmla="*/ 255439 w 386074"/>
                  <a:gd name="connsiteY39" fmla="*/ 246611 h 389739"/>
                  <a:gd name="connsiteX40" fmla="*/ 141296 w 386074"/>
                  <a:gd name="connsiteY40" fmla="*/ 256645 h 389739"/>
                  <a:gd name="connsiteX41" fmla="*/ 131262 w 386074"/>
                  <a:gd name="connsiteY41" fmla="*/ 142502 h 389739"/>
                  <a:gd name="connsiteX42" fmla="*/ 245405 w 386074"/>
                  <a:gd name="connsiteY42" fmla="*/ 132467 h 389739"/>
                  <a:gd name="connsiteX43" fmla="*/ 255439 w 386074"/>
                  <a:gd name="connsiteY43" fmla="*/ 246611 h 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6074" h="389739">
                    <a:moveTo>
                      <a:pt x="343869" y="92329"/>
                    </a:moveTo>
                    <a:lnTo>
                      <a:pt x="315020" y="100482"/>
                    </a:lnTo>
                    <a:cubicBezTo>
                      <a:pt x="309375" y="93583"/>
                      <a:pt x="302477" y="87312"/>
                      <a:pt x="295578" y="81040"/>
                    </a:cubicBezTo>
                    <a:cubicBezTo>
                      <a:pt x="285543" y="72887"/>
                      <a:pt x="275509" y="66615"/>
                      <a:pt x="264847" y="60971"/>
                    </a:cubicBezTo>
                    <a:lnTo>
                      <a:pt x="267983" y="28359"/>
                    </a:lnTo>
                    <a:cubicBezTo>
                      <a:pt x="269237" y="17697"/>
                      <a:pt x="261711" y="8290"/>
                      <a:pt x="251049" y="7035"/>
                    </a:cubicBezTo>
                    <a:lnTo>
                      <a:pt x="187079" y="137"/>
                    </a:lnTo>
                    <a:cubicBezTo>
                      <a:pt x="176417" y="-1118"/>
                      <a:pt x="167010" y="6408"/>
                      <a:pt x="165756" y="17070"/>
                    </a:cubicBezTo>
                    <a:lnTo>
                      <a:pt x="162620" y="49682"/>
                    </a:lnTo>
                    <a:cubicBezTo>
                      <a:pt x="148822" y="52818"/>
                      <a:pt x="136279" y="58462"/>
                      <a:pt x="123736" y="65361"/>
                    </a:cubicBezTo>
                    <a:lnTo>
                      <a:pt x="96768" y="42783"/>
                    </a:lnTo>
                    <a:cubicBezTo>
                      <a:pt x="88615" y="35885"/>
                      <a:pt x="76072" y="37139"/>
                      <a:pt x="69173" y="45292"/>
                    </a:cubicBezTo>
                    <a:lnTo>
                      <a:pt x="27780" y="94211"/>
                    </a:lnTo>
                    <a:cubicBezTo>
                      <a:pt x="20881" y="102364"/>
                      <a:pt x="22136" y="114907"/>
                      <a:pt x="30289" y="121806"/>
                    </a:cubicBezTo>
                    <a:lnTo>
                      <a:pt x="57257" y="144383"/>
                    </a:lnTo>
                    <a:cubicBezTo>
                      <a:pt x="51612" y="158808"/>
                      <a:pt x="49104" y="173233"/>
                      <a:pt x="48477" y="188285"/>
                    </a:cubicBezTo>
                    <a:lnTo>
                      <a:pt x="13983" y="198319"/>
                    </a:lnTo>
                    <a:cubicBezTo>
                      <a:pt x="3948" y="201455"/>
                      <a:pt x="-2324" y="212117"/>
                      <a:pt x="812" y="222151"/>
                    </a:cubicBezTo>
                    <a:lnTo>
                      <a:pt x="18373" y="283613"/>
                    </a:lnTo>
                    <a:cubicBezTo>
                      <a:pt x="21509" y="293648"/>
                      <a:pt x="32170" y="299919"/>
                      <a:pt x="42205" y="296783"/>
                    </a:cubicBezTo>
                    <a:lnTo>
                      <a:pt x="77953" y="286749"/>
                    </a:lnTo>
                    <a:cubicBezTo>
                      <a:pt x="84852" y="295529"/>
                      <a:pt x="92378" y="303682"/>
                      <a:pt x="101785" y="311835"/>
                    </a:cubicBezTo>
                    <a:cubicBezTo>
                      <a:pt x="108057" y="317480"/>
                      <a:pt x="114328" y="321870"/>
                      <a:pt x="121854" y="326260"/>
                    </a:cubicBezTo>
                    <a:lnTo>
                      <a:pt x="118091" y="361381"/>
                    </a:lnTo>
                    <a:cubicBezTo>
                      <a:pt x="116837" y="372043"/>
                      <a:pt x="124363" y="381450"/>
                      <a:pt x="135025" y="382704"/>
                    </a:cubicBezTo>
                    <a:lnTo>
                      <a:pt x="198995" y="389603"/>
                    </a:lnTo>
                    <a:cubicBezTo>
                      <a:pt x="209657" y="390858"/>
                      <a:pt x="219064" y="383332"/>
                      <a:pt x="220318" y="372670"/>
                    </a:cubicBezTo>
                    <a:lnTo>
                      <a:pt x="223454" y="346329"/>
                    </a:lnTo>
                    <a:cubicBezTo>
                      <a:pt x="241015" y="343193"/>
                      <a:pt x="258575" y="337549"/>
                      <a:pt x="274254" y="328141"/>
                    </a:cubicBezTo>
                    <a:lnTo>
                      <a:pt x="293069" y="343820"/>
                    </a:lnTo>
                    <a:cubicBezTo>
                      <a:pt x="301222" y="350719"/>
                      <a:pt x="313765" y="349465"/>
                      <a:pt x="320664" y="341312"/>
                    </a:cubicBezTo>
                    <a:lnTo>
                      <a:pt x="362057" y="292393"/>
                    </a:lnTo>
                    <a:cubicBezTo>
                      <a:pt x="368956" y="284240"/>
                      <a:pt x="367701" y="271697"/>
                      <a:pt x="359548" y="264798"/>
                    </a:cubicBezTo>
                    <a:lnTo>
                      <a:pt x="340733" y="249119"/>
                    </a:lnTo>
                    <a:cubicBezTo>
                      <a:pt x="346378" y="232813"/>
                      <a:pt x="349514" y="215880"/>
                      <a:pt x="349514" y="198319"/>
                    </a:cubicBezTo>
                    <a:lnTo>
                      <a:pt x="372091" y="192048"/>
                    </a:lnTo>
                    <a:cubicBezTo>
                      <a:pt x="382126" y="188912"/>
                      <a:pt x="388398" y="178250"/>
                      <a:pt x="385262" y="168216"/>
                    </a:cubicBezTo>
                    <a:lnTo>
                      <a:pt x="367701" y="106754"/>
                    </a:lnTo>
                    <a:cubicBezTo>
                      <a:pt x="365193" y="94838"/>
                      <a:pt x="353904" y="89193"/>
                      <a:pt x="343869" y="92329"/>
                    </a:cubicBezTo>
                    <a:close/>
                    <a:moveTo>
                      <a:pt x="255439" y="246611"/>
                    </a:moveTo>
                    <a:cubicBezTo>
                      <a:pt x="227217" y="281104"/>
                      <a:pt x="175790" y="285495"/>
                      <a:pt x="141296" y="256645"/>
                    </a:cubicBezTo>
                    <a:cubicBezTo>
                      <a:pt x="106802" y="228423"/>
                      <a:pt x="102412" y="176996"/>
                      <a:pt x="131262" y="142502"/>
                    </a:cubicBezTo>
                    <a:cubicBezTo>
                      <a:pt x="159484" y="108008"/>
                      <a:pt x="210911" y="103618"/>
                      <a:pt x="245405" y="132467"/>
                    </a:cubicBezTo>
                    <a:cubicBezTo>
                      <a:pt x="279272" y="161944"/>
                      <a:pt x="284289" y="212744"/>
                      <a:pt x="255439" y="246611"/>
                    </a:cubicBezTo>
                    <a:close/>
                  </a:path>
                </a:pathLst>
              </a:custGeom>
              <a:solidFill>
                <a:schemeClr val="bg2"/>
              </a:solidFill>
              <a:ln w="6262"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54" name="Graphic 3">
                <a:extLst>
                  <a:ext uri="{FF2B5EF4-FFF2-40B4-BE49-F238E27FC236}">
                    <a16:creationId xmlns:a16="http://schemas.microsoft.com/office/drawing/2014/main" id="{06804E87-44A8-0913-2638-FA1DC251CAF2}"/>
                  </a:ext>
                </a:extLst>
              </p:cNvPr>
              <p:cNvSpPr/>
              <p:nvPr/>
            </p:nvSpPr>
            <p:spPr>
              <a:xfrm>
                <a:off x="6675453" y="2929036"/>
                <a:ext cx="288058" cy="275455"/>
              </a:xfrm>
              <a:custGeom>
                <a:avLst/>
                <a:gdLst>
                  <a:gd name="connsiteX0" fmla="*/ 274888 w 288058"/>
                  <a:gd name="connsiteY0" fmla="*/ 117345 h 275455"/>
                  <a:gd name="connsiteX1" fmla="*/ 253564 w 288058"/>
                  <a:gd name="connsiteY1" fmla="*/ 114209 h 275455"/>
                  <a:gd name="connsiteX2" fmla="*/ 247293 w 288058"/>
                  <a:gd name="connsiteY2" fmla="*/ 95394 h 275455"/>
                  <a:gd name="connsiteX3" fmla="*/ 232868 w 288058"/>
                  <a:gd name="connsiteY3" fmla="*/ 72190 h 275455"/>
                  <a:gd name="connsiteX4" fmla="*/ 245411 w 288058"/>
                  <a:gd name="connsiteY4" fmla="*/ 52120 h 275455"/>
                  <a:gd name="connsiteX5" fmla="*/ 240394 w 288058"/>
                  <a:gd name="connsiteY5" fmla="*/ 32678 h 275455"/>
                  <a:gd name="connsiteX6" fmla="*/ 200883 w 288058"/>
                  <a:gd name="connsiteY6" fmla="*/ 8219 h 275455"/>
                  <a:gd name="connsiteX7" fmla="*/ 181441 w 288058"/>
                  <a:gd name="connsiteY7" fmla="*/ 13236 h 275455"/>
                  <a:gd name="connsiteX8" fmla="*/ 168898 w 288058"/>
                  <a:gd name="connsiteY8" fmla="*/ 33933 h 275455"/>
                  <a:gd name="connsiteX9" fmla="*/ 138167 w 288058"/>
                  <a:gd name="connsiteY9" fmla="*/ 32051 h 275455"/>
                  <a:gd name="connsiteX10" fmla="*/ 127505 w 288058"/>
                  <a:gd name="connsiteY10" fmla="*/ 8219 h 275455"/>
                  <a:gd name="connsiteX11" fmla="*/ 108063 w 288058"/>
                  <a:gd name="connsiteY11" fmla="*/ 1320 h 275455"/>
                  <a:gd name="connsiteX12" fmla="*/ 65416 w 288058"/>
                  <a:gd name="connsiteY12" fmla="*/ 20762 h 275455"/>
                  <a:gd name="connsiteX13" fmla="*/ 58517 w 288058"/>
                  <a:gd name="connsiteY13" fmla="*/ 40204 h 275455"/>
                  <a:gd name="connsiteX14" fmla="*/ 69179 w 288058"/>
                  <a:gd name="connsiteY14" fmla="*/ 64036 h 275455"/>
                  <a:gd name="connsiteX15" fmla="*/ 49737 w 288058"/>
                  <a:gd name="connsiteY15" fmla="*/ 89750 h 275455"/>
                  <a:gd name="connsiteX16" fmla="*/ 24024 w 288058"/>
                  <a:gd name="connsiteY16" fmla="*/ 85360 h 275455"/>
                  <a:gd name="connsiteX17" fmla="*/ 7717 w 288058"/>
                  <a:gd name="connsiteY17" fmla="*/ 97276 h 275455"/>
                  <a:gd name="connsiteX18" fmla="*/ 191 w 288058"/>
                  <a:gd name="connsiteY18" fmla="*/ 143686 h 275455"/>
                  <a:gd name="connsiteX19" fmla="*/ 12108 w 288058"/>
                  <a:gd name="connsiteY19" fmla="*/ 159992 h 275455"/>
                  <a:gd name="connsiteX20" fmla="*/ 39075 w 288058"/>
                  <a:gd name="connsiteY20" fmla="*/ 164382 h 275455"/>
                  <a:gd name="connsiteX21" fmla="*/ 47228 w 288058"/>
                  <a:gd name="connsiteY21" fmla="*/ 188214 h 275455"/>
                  <a:gd name="connsiteX22" fmla="*/ 56009 w 288058"/>
                  <a:gd name="connsiteY22" fmla="*/ 203893 h 275455"/>
                  <a:gd name="connsiteX23" fmla="*/ 42838 w 288058"/>
                  <a:gd name="connsiteY23" fmla="*/ 225217 h 275455"/>
                  <a:gd name="connsiteX24" fmla="*/ 47856 w 288058"/>
                  <a:gd name="connsiteY24" fmla="*/ 244659 h 275455"/>
                  <a:gd name="connsiteX25" fmla="*/ 87367 w 288058"/>
                  <a:gd name="connsiteY25" fmla="*/ 269118 h 275455"/>
                  <a:gd name="connsiteX26" fmla="*/ 106809 w 288058"/>
                  <a:gd name="connsiteY26" fmla="*/ 264101 h 275455"/>
                  <a:gd name="connsiteX27" fmla="*/ 116843 w 288058"/>
                  <a:gd name="connsiteY27" fmla="*/ 247167 h 275455"/>
                  <a:gd name="connsiteX28" fmla="*/ 156354 w 288058"/>
                  <a:gd name="connsiteY28" fmla="*/ 250930 h 275455"/>
                  <a:gd name="connsiteX29" fmla="*/ 163880 w 288058"/>
                  <a:gd name="connsiteY29" fmla="*/ 267236 h 275455"/>
                  <a:gd name="connsiteX30" fmla="*/ 183322 w 288058"/>
                  <a:gd name="connsiteY30" fmla="*/ 274135 h 275455"/>
                  <a:gd name="connsiteX31" fmla="*/ 225969 w 288058"/>
                  <a:gd name="connsiteY31" fmla="*/ 254693 h 275455"/>
                  <a:gd name="connsiteX32" fmla="*/ 232868 w 288058"/>
                  <a:gd name="connsiteY32" fmla="*/ 235251 h 275455"/>
                  <a:gd name="connsiteX33" fmla="*/ 225342 w 288058"/>
                  <a:gd name="connsiteY33" fmla="*/ 218945 h 275455"/>
                  <a:gd name="connsiteX34" fmla="*/ 247293 w 288058"/>
                  <a:gd name="connsiteY34" fmla="*/ 188214 h 275455"/>
                  <a:gd name="connsiteX35" fmla="*/ 264226 w 288058"/>
                  <a:gd name="connsiteY35" fmla="*/ 191350 h 275455"/>
                  <a:gd name="connsiteX36" fmla="*/ 280532 w 288058"/>
                  <a:gd name="connsiteY36" fmla="*/ 179434 h 275455"/>
                  <a:gd name="connsiteX37" fmla="*/ 288058 w 288058"/>
                  <a:gd name="connsiteY37" fmla="*/ 133024 h 275455"/>
                  <a:gd name="connsiteX38" fmla="*/ 274888 w 288058"/>
                  <a:gd name="connsiteY38" fmla="*/ 117345 h 275455"/>
                  <a:gd name="connsiteX39" fmla="*/ 168270 w 288058"/>
                  <a:gd name="connsiteY39" fmla="*/ 191977 h 275455"/>
                  <a:gd name="connsiteX40" fmla="*/ 89875 w 288058"/>
                  <a:gd name="connsiteY40" fmla="*/ 163128 h 275455"/>
                  <a:gd name="connsiteX41" fmla="*/ 118725 w 288058"/>
                  <a:gd name="connsiteY41" fmla="*/ 84733 h 275455"/>
                  <a:gd name="connsiteX42" fmla="*/ 197120 w 288058"/>
                  <a:gd name="connsiteY42" fmla="*/ 113582 h 275455"/>
                  <a:gd name="connsiteX43" fmla="*/ 168270 w 288058"/>
                  <a:gd name="connsiteY43" fmla="*/ 191977 h 27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8058" h="275455">
                    <a:moveTo>
                      <a:pt x="274888" y="117345"/>
                    </a:moveTo>
                    <a:lnTo>
                      <a:pt x="253564" y="114209"/>
                    </a:lnTo>
                    <a:cubicBezTo>
                      <a:pt x="252310" y="107938"/>
                      <a:pt x="249801" y="101666"/>
                      <a:pt x="247293" y="95394"/>
                    </a:cubicBezTo>
                    <a:cubicBezTo>
                      <a:pt x="243530" y="87241"/>
                      <a:pt x="238512" y="79088"/>
                      <a:pt x="232868" y="72190"/>
                    </a:cubicBezTo>
                    <a:lnTo>
                      <a:pt x="245411" y="52120"/>
                    </a:lnTo>
                    <a:cubicBezTo>
                      <a:pt x="249174" y="45222"/>
                      <a:pt x="247293" y="36441"/>
                      <a:pt x="240394" y="32678"/>
                    </a:cubicBezTo>
                    <a:lnTo>
                      <a:pt x="200883" y="8219"/>
                    </a:lnTo>
                    <a:cubicBezTo>
                      <a:pt x="193984" y="4456"/>
                      <a:pt x="185204" y="6338"/>
                      <a:pt x="181441" y="13236"/>
                    </a:cubicBezTo>
                    <a:lnTo>
                      <a:pt x="168898" y="33933"/>
                    </a:lnTo>
                    <a:cubicBezTo>
                      <a:pt x="158863" y="32051"/>
                      <a:pt x="148201" y="31424"/>
                      <a:pt x="138167" y="32051"/>
                    </a:cubicBezTo>
                    <a:lnTo>
                      <a:pt x="127505" y="8219"/>
                    </a:lnTo>
                    <a:cubicBezTo>
                      <a:pt x="124369" y="693"/>
                      <a:pt x="115589" y="-1815"/>
                      <a:pt x="108063" y="1320"/>
                    </a:cubicBezTo>
                    <a:lnTo>
                      <a:pt x="65416" y="20762"/>
                    </a:lnTo>
                    <a:cubicBezTo>
                      <a:pt x="57890" y="23898"/>
                      <a:pt x="55382" y="32678"/>
                      <a:pt x="58517" y="40204"/>
                    </a:cubicBezTo>
                    <a:lnTo>
                      <a:pt x="69179" y="64036"/>
                    </a:lnTo>
                    <a:cubicBezTo>
                      <a:pt x="61026" y="72190"/>
                      <a:pt x="54754" y="80970"/>
                      <a:pt x="49737" y="89750"/>
                    </a:cubicBezTo>
                    <a:lnTo>
                      <a:pt x="24024" y="85360"/>
                    </a:lnTo>
                    <a:cubicBezTo>
                      <a:pt x="15870" y="84106"/>
                      <a:pt x="8972" y="89123"/>
                      <a:pt x="7717" y="97276"/>
                    </a:cubicBezTo>
                    <a:lnTo>
                      <a:pt x="191" y="143686"/>
                    </a:lnTo>
                    <a:cubicBezTo>
                      <a:pt x="-1063" y="151839"/>
                      <a:pt x="3954" y="158738"/>
                      <a:pt x="12108" y="159992"/>
                    </a:cubicBezTo>
                    <a:lnTo>
                      <a:pt x="39075" y="164382"/>
                    </a:lnTo>
                    <a:cubicBezTo>
                      <a:pt x="40330" y="172535"/>
                      <a:pt x="43466" y="180688"/>
                      <a:pt x="47228" y="188214"/>
                    </a:cubicBezTo>
                    <a:cubicBezTo>
                      <a:pt x="49737" y="193859"/>
                      <a:pt x="52873" y="198876"/>
                      <a:pt x="56009" y="203893"/>
                    </a:cubicBezTo>
                    <a:lnTo>
                      <a:pt x="42838" y="225217"/>
                    </a:lnTo>
                    <a:cubicBezTo>
                      <a:pt x="39075" y="232115"/>
                      <a:pt x="40957" y="240896"/>
                      <a:pt x="47856" y="244659"/>
                    </a:cubicBezTo>
                    <a:lnTo>
                      <a:pt x="87367" y="269118"/>
                    </a:lnTo>
                    <a:cubicBezTo>
                      <a:pt x="94265" y="272881"/>
                      <a:pt x="103046" y="270999"/>
                      <a:pt x="106809" y="264101"/>
                    </a:cubicBezTo>
                    <a:lnTo>
                      <a:pt x="116843" y="247167"/>
                    </a:lnTo>
                    <a:cubicBezTo>
                      <a:pt x="129387" y="250303"/>
                      <a:pt x="142557" y="252185"/>
                      <a:pt x="156354" y="250930"/>
                    </a:cubicBezTo>
                    <a:lnTo>
                      <a:pt x="163880" y="267236"/>
                    </a:lnTo>
                    <a:cubicBezTo>
                      <a:pt x="167016" y="274762"/>
                      <a:pt x="175796" y="277271"/>
                      <a:pt x="183322" y="274135"/>
                    </a:cubicBezTo>
                    <a:lnTo>
                      <a:pt x="225969" y="254693"/>
                    </a:lnTo>
                    <a:cubicBezTo>
                      <a:pt x="233495" y="251557"/>
                      <a:pt x="236004" y="242777"/>
                      <a:pt x="232868" y="235251"/>
                    </a:cubicBezTo>
                    <a:lnTo>
                      <a:pt x="225342" y="218945"/>
                    </a:lnTo>
                    <a:cubicBezTo>
                      <a:pt x="234749" y="210165"/>
                      <a:pt x="242275" y="199503"/>
                      <a:pt x="247293" y="188214"/>
                    </a:cubicBezTo>
                    <a:lnTo>
                      <a:pt x="264226" y="191350"/>
                    </a:lnTo>
                    <a:cubicBezTo>
                      <a:pt x="272379" y="192604"/>
                      <a:pt x="279278" y="187587"/>
                      <a:pt x="280532" y="179434"/>
                    </a:cubicBezTo>
                    <a:lnTo>
                      <a:pt x="288058" y="133024"/>
                    </a:lnTo>
                    <a:cubicBezTo>
                      <a:pt x="288058" y="125498"/>
                      <a:pt x="283041" y="118599"/>
                      <a:pt x="274888" y="117345"/>
                    </a:cubicBezTo>
                    <a:close/>
                    <a:moveTo>
                      <a:pt x="168270" y="191977"/>
                    </a:moveTo>
                    <a:cubicBezTo>
                      <a:pt x="138794" y="205775"/>
                      <a:pt x="103673" y="192604"/>
                      <a:pt x="89875" y="163128"/>
                    </a:cubicBezTo>
                    <a:cubicBezTo>
                      <a:pt x="76078" y="133651"/>
                      <a:pt x="89248" y="98530"/>
                      <a:pt x="118725" y="84733"/>
                    </a:cubicBezTo>
                    <a:cubicBezTo>
                      <a:pt x="148201" y="70935"/>
                      <a:pt x="183322" y="84106"/>
                      <a:pt x="197120" y="113582"/>
                    </a:cubicBezTo>
                    <a:cubicBezTo>
                      <a:pt x="210917" y="143059"/>
                      <a:pt x="197747" y="178180"/>
                      <a:pt x="168270" y="191977"/>
                    </a:cubicBezTo>
                    <a:close/>
                  </a:path>
                </a:pathLst>
              </a:custGeom>
              <a:solidFill>
                <a:schemeClr val="bg2"/>
              </a:solidFill>
              <a:ln w="6262"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grpSp>
      <p:grpSp>
        <p:nvGrpSpPr>
          <p:cNvPr id="55" name="Group 54">
            <a:extLst>
              <a:ext uri="{FF2B5EF4-FFF2-40B4-BE49-F238E27FC236}">
                <a16:creationId xmlns:a16="http://schemas.microsoft.com/office/drawing/2014/main" id="{DCB00B46-ABCD-B4DF-B772-959BE0A8BFF5}"/>
              </a:ext>
              <a:ext uri="{C183D7F6-B498-43B3-948B-1728B52AA6E4}">
                <adec:decorative xmlns:adec="http://schemas.microsoft.com/office/drawing/2017/decorative" val="1"/>
              </a:ext>
            </a:extLst>
          </p:cNvPr>
          <p:cNvGrpSpPr/>
          <p:nvPr/>
        </p:nvGrpSpPr>
        <p:grpSpPr>
          <a:xfrm>
            <a:off x="9662610" y="2057705"/>
            <a:ext cx="731520" cy="731520"/>
            <a:chOff x="10299651" y="1737979"/>
            <a:chExt cx="602584" cy="602584"/>
          </a:xfrm>
        </p:grpSpPr>
        <p:sp>
          <p:nvSpPr>
            <p:cNvPr id="56" name="Oval 55">
              <a:extLst>
                <a:ext uri="{FF2B5EF4-FFF2-40B4-BE49-F238E27FC236}">
                  <a16:creationId xmlns:a16="http://schemas.microsoft.com/office/drawing/2014/main" id="{25C5C127-C7E5-76AD-081E-1F93C5EEF741}"/>
                </a:ext>
              </a:extLst>
            </p:cNvPr>
            <p:cNvSpPr/>
            <p:nvPr/>
          </p:nvSpPr>
          <p:spPr bwMode="auto">
            <a:xfrm>
              <a:off x="10299651" y="1737979"/>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solidFill>
                    <a:schemeClr val="tx2"/>
                  </a:solidFill>
                </a:ln>
                <a:solidFill>
                  <a:srgbClr val="225B61"/>
                </a:solidFill>
                <a:effectLst/>
                <a:uLnTx/>
                <a:uFillTx/>
                <a:latin typeface="Segoe UI"/>
                <a:ea typeface="+mn-ea"/>
                <a:cs typeface="Segoe UI" pitchFamily="34" charset="0"/>
              </a:endParaRPr>
            </a:p>
          </p:txBody>
        </p:sp>
        <p:grpSp>
          <p:nvGrpSpPr>
            <p:cNvPr id="57" name="Group 122">
              <a:extLst>
                <a:ext uri="{FF2B5EF4-FFF2-40B4-BE49-F238E27FC236}">
                  <a16:creationId xmlns:a16="http://schemas.microsoft.com/office/drawing/2014/main" id="{69765298-AAD9-B0F2-A26A-63183546E857}"/>
                </a:ext>
              </a:extLst>
            </p:cNvPr>
            <p:cNvGrpSpPr>
              <a:grpSpLocks noChangeAspect="1"/>
            </p:cNvGrpSpPr>
            <p:nvPr/>
          </p:nvGrpSpPr>
          <p:grpSpPr bwMode="auto">
            <a:xfrm>
              <a:off x="10442987" y="1878934"/>
              <a:ext cx="315913" cy="320675"/>
              <a:chOff x="5900" y="2095"/>
              <a:chExt cx="199" cy="202"/>
            </a:xfrm>
            <a:solidFill>
              <a:srgbClr val="080808"/>
            </a:solidFill>
          </p:grpSpPr>
          <p:sp>
            <p:nvSpPr>
              <p:cNvPr id="58" name="Freeform 123">
                <a:extLst>
                  <a:ext uri="{FF2B5EF4-FFF2-40B4-BE49-F238E27FC236}">
                    <a16:creationId xmlns:a16="http://schemas.microsoft.com/office/drawing/2014/main" id="{508B4120-3AC0-CAFC-DB46-53C988C4C16A}"/>
                  </a:ext>
                </a:extLst>
              </p:cNvPr>
              <p:cNvSpPr>
                <a:spLocks/>
              </p:cNvSpPr>
              <p:nvPr/>
            </p:nvSpPr>
            <p:spPr bwMode="auto">
              <a:xfrm>
                <a:off x="5900" y="2095"/>
                <a:ext cx="108" cy="179"/>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71" b="0" i="0" u="none" strike="noStrike" kern="0" cap="none" spc="0" normalizeH="0" baseline="0" noProof="0">
                  <a:ln>
                    <a:solidFill>
                      <a:schemeClr val="tx2"/>
                    </a:solidFill>
                  </a:ln>
                  <a:solidFill>
                    <a:srgbClr val="225B61"/>
                  </a:solidFill>
                  <a:effectLst/>
                  <a:uLnTx/>
                  <a:uFillTx/>
                  <a:latin typeface="Segoe UI"/>
                </a:endParaRPr>
              </a:p>
            </p:txBody>
          </p:sp>
          <p:sp>
            <p:nvSpPr>
              <p:cNvPr id="59" name="Freeform 124">
                <a:extLst>
                  <a:ext uri="{FF2B5EF4-FFF2-40B4-BE49-F238E27FC236}">
                    <a16:creationId xmlns:a16="http://schemas.microsoft.com/office/drawing/2014/main" id="{4E2DA807-054A-569D-C151-73A64E105DAC}"/>
                  </a:ext>
                </a:extLst>
              </p:cNvPr>
              <p:cNvSpPr>
                <a:spLocks noEditPoints="1"/>
              </p:cNvSpPr>
              <p:nvPr/>
            </p:nvSpPr>
            <p:spPr bwMode="auto">
              <a:xfrm>
                <a:off x="5957" y="2132"/>
                <a:ext cx="142" cy="16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bg2"/>
              </a:solidFill>
              <a:ln w="6340"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chemeClr val="bg2"/>
                    </a:solidFill>
                  </a:ln>
                  <a:solidFill>
                    <a:srgbClr val="225B61"/>
                  </a:solidFill>
                  <a:effectLst/>
                  <a:uLnTx/>
                  <a:uFillTx/>
                  <a:latin typeface="Segoe UI"/>
                </a:endParaRPr>
              </a:p>
            </p:txBody>
          </p:sp>
        </p:grpSp>
      </p:grpSp>
      <p:sp>
        <p:nvSpPr>
          <p:cNvPr id="60" name="Rectangle: Rounded Corners 59">
            <a:extLst>
              <a:ext uri="{FF2B5EF4-FFF2-40B4-BE49-F238E27FC236}">
                <a16:creationId xmlns:a16="http://schemas.microsoft.com/office/drawing/2014/main" id="{D4D97374-0EE5-72C2-B8B1-AE1A53B6F987}"/>
              </a:ext>
            </a:extLst>
          </p:cNvPr>
          <p:cNvSpPr/>
          <p:nvPr/>
        </p:nvSpPr>
        <p:spPr>
          <a:xfrm>
            <a:off x="5090160" y="2862087"/>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a:r>
              <a:rPr lang="en-US" sz="1400">
                <a:solidFill>
                  <a:srgbClr val="FFFFFF"/>
                </a:solidFill>
                <a:latin typeface="Segoe UI Semibold"/>
                <a:cs typeface="Segoe UI" panose="020B0502040204020203" pitchFamily="34" charset="0"/>
              </a:rPr>
              <a:t>Modelling and experimentation</a:t>
            </a:r>
          </a:p>
        </p:txBody>
      </p:sp>
      <p:sp>
        <p:nvSpPr>
          <p:cNvPr id="61" name="Arrow: U-Turn 60">
            <a:extLst>
              <a:ext uri="{FF2B5EF4-FFF2-40B4-BE49-F238E27FC236}">
                <a16:creationId xmlns:a16="http://schemas.microsoft.com/office/drawing/2014/main" id="{EFCF4496-69C5-1268-FBCE-69CC2D1BE1F8}"/>
              </a:ext>
            </a:extLst>
          </p:cNvPr>
          <p:cNvSpPr/>
          <p:nvPr/>
        </p:nvSpPr>
        <p:spPr>
          <a:xfrm>
            <a:off x="5171185" y="3711822"/>
            <a:ext cx="1965960" cy="1097280"/>
          </a:xfrm>
          <a:prstGeom prst="uturnArrow">
            <a:avLst>
              <a:gd name="adj1" fmla="val 5434"/>
              <a:gd name="adj2" fmla="val 8823"/>
              <a:gd name="adj3" fmla="val 17639"/>
              <a:gd name="adj4" fmla="val 43750"/>
              <a:gd name="adj5" fmla="val 100000"/>
            </a:avLst>
          </a:prstGeom>
          <a:solidFill>
            <a:srgbClr val="0194E2"/>
          </a:solidFill>
          <a:ln w="10795" cap="flat" cmpd="sng" algn="ctr">
            <a:solidFill>
              <a:srgbClr val="0194E2"/>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Arrow: U-Turn 61">
            <a:extLst>
              <a:ext uri="{FF2B5EF4-FFF2-40B4-BE49-F238E27FC236}">
                <a16:creationId xmlns:a16="http://schemas.microsoft.com/office/drawing/2014/main" id="{9DF53828-2F87-F772-5596-C01DAB3296F1}"/>
              </a:ext>
            </a:extLst>
          </p:cNvPr>
          <p:cNvSpPr/>
          <p:nvPr/>
        </p:nvSpPr>
        <p:spPr>
          <a:xfrm rot="10800000">
            <a:off x="5114732" y="4955057"/>
            <a:ext cx="1965960" cy="1097280"/>
          </a:xfrm>
          <a:prstGeom prst="uturnArrow">
            <a:avLst>
              <a:gd name="adj1" fmla="val 5434"/>
              <a:gd name="adj2" fmla="val 8823"/>
              <a:gd name="adj3" fmla="val 17639"/>
              <a:gd name="adj4" fmla="val 43750"/>
              <a:gd name="adj5" fmla="val 100000"/>
            </a:avLst>
          </a:prstGeom>
          <a:solidFill>
            <a:srgbClr val="0194E2"/>
          </a:solidFill>
          <a:ln w="10795" cap="flat" cmpd="sng" algn="ctr">
            <a:solidFill>
              <a:srgbClr val="0194E2"/>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0F671F56-BF94-F4CE-E1F6-DF08C7C738B2}"/>
              </a:ext>
            </a:extLst>
          </p:cNvPr>
          <p:cNvSpPr/>
          <p:nvPr/>
        </p:nvSpPr>
        <p:spPr>
          <a:xfrm>
            <a:off x="4776758" y="4089243"/>
            <a:ext cx="878594" cy="230947"/>
          </a:xfrm>
          <a:prstGeom prst="roundRect">
            <a:avLst/>
          </a:prstGeom>
          <a:solidFill>
            <a:schemeClr val="tx2"/>
          </a:solidFill>
          <a:ln w="51197" cap="flat">
            <a:solidFill>
              <a:schemeClr val="tx2"/>
            </a:solid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Prepare</a:t>
            </a:r>
          </a:p>
        </p:txBody>
      </p:sp>
      <p:sp>
        <p:nvSpPr>
          <p:cNvPr id="64" name="Rectangle: Rounded Corners 63">
            <a:extLst>
              <a:ext uri="{FF2B5EF4-FFF2-40B4-BE49-F238E27FC236}">
                <a16:creationId xmlns:a16="http://schemas.microsoft.com/office/drawing/2014/main" id="{08F4CC2A-5D96-B3B1-BABC-31DC0CF9B74A}"/>
              </a:ext>
            </a:extLst>
          </p:cNvPr>
          <p:cNvSpPr/>
          <p:nvPr/>
        </p:nvSpPr>
        <p:spPr>
          <a:xfrm>
            <a:off x="6606463" y="4089243"/>
            <a:ext cx="878594" cy="230947"/>
          </a:xfrm>
          <a:prstGeom prst="roundRect">
            <a:avLst/>
          </a:prstGeom>
          <a:solidFill>
            <a:schemeClr val="tx2"/>
          </a:solidFill>
          <a:ln w="51197" cap="flat">
            <a:solidFill>
              <a:schemeClr val="tx2"/>
            </a:solid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Model</a:t>
            </a:r>
          </a:p>
        </p:txBody>
      </p:sp>
      <p:sp>
        <p:nvSpPr>
          <p:cNvPr id="65" name="Rectangle: Rounded Corners 64">
            <a:extLst>
              <a:ext uri="{FF2B5EF4-FFF2-40B4-BE49-F238E27FC236}">
                <a16:creationId xmlns:a16="http://schemas.microsoft.com/office/drawing/2014/main" id="{8C427F94-9848-0FDB-0031-BF77D02A98F7}"/>
              </a:ext>
            </a:extLst>
          </p:cNvPr>
          <p:cNvSpPr/>
          <p:nvPr/>
        </p:nvSpPr>
        <p:spPr>
          <a:xfrm>
            <a:off x="4776758" y="5562726"/>
            <a:ext cx="878594" cy="230947"/>
          </a:xfrm>
          <a:prstGeom prst="roundRect">
            <a:avLst/>
          </a:prstGeom>
          <a:solidFill>
            <a:schemeClr val="tx2"/>
          </a:solidFill>
          <a:ln w="51197" cap="flat">
            <a:solidFill>
              <a:schemeClr val="tx2"/>
            </a:solid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Explore</a:t>
            </a:r>
          </a:p>
        </p:txBody>
      </p:sp>
      <p:sp>
        <p:nvSpPr>
          <p:cNvPr id="66" name="Rectangle: Rounded Corners 65">
            <a:extLst>
              <a:ext uri="{FF2B5EF4-FFF2-40B4-BE49-F238E27FC236}">
                <a16:creationId xmlns:a16="http://schemas.microsoft.com/office/drawing/2014/main" id="{533E0BA5-1541-99E7-1DE7-5D18D73D3118}"/>
              </a:ext>
            </a:extLst>
          </p:cNvPr>
          <p:cNvSpPr/>
          <p:nvPr/>
        </p:nvSpPr>
        <p:spPr>
          <a:xfrm>
            <a:off x="6606463" y="5562726"/>
            <a:ext cx="878594" cy="230947"/>
          </a:xfrm>
          <a:prstGeom prst="roundRect">
            <a:avLst/>
          </a:prstGeom>
          <a:solidFill>
            <a:schemeClr val="tx2"/>
          </a:solidFill>
          <a:ln w="51197" cap="flat">
            <a:solidFill>
              <a:schemeClr val="tx2"/>
            </a:solid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Evaluate</a:t>
            </a:r>
          </a:p>
        </p:txBody>
      </p:sp>
      <p:grpSp>
        <p:nvGrpSpPr>
          <p:cNvPr id="67" name="Group 66">
            <a:extLst>
              <a:ext uri="{FF2B5EF4-FFF2-40B4-BE49-F238E27FC236}">
                <a16:creationId xmlns:a16="http://schemas.microsoft.com/office/drawing/2014/main" id="{3A2B2358-FBEA-80EB-1F9D-B4453FA0E1C7}"/>
              </a:ext>
              <a:ext uri="{C183D7F6-B498-43B3-948B-1728B52AA6E4}">
                <adec:decorative xmlns:adec="http://schemas.microsoft.com/office/drawing/2017/decorative" val="1"/>
              </a:ext>
            </a:extLst>
          </p:cNvPr>
          <p:cNvGrpSpPr/>
          <p:nvPr/>
        </p:nvGrpSpPr>
        <p:grpSpPr>
          <a:xfrm>
            <a:off x="5731951" y="2036685"/>
            <a:ext cx="731520" cy="731520"/>
            <a:chOff x="5796231" y="1737979"/>
            <a:chExt cx="602584" cy="602584"/>
          </a:xfrm>
          <a:solidFill>
            <a:srgbClr val="0078D4"/>
          </a:solidFill>
        </p:grpSpPr>
        <p:sp>
          <p:nvSpPr>
            <p:cNvPr id="68" name="Oval 67">
              <a:extLst>
                <a:ext uri="{FF2B5EF4-FFF2-40B4-BE49-F238E27FC236}">
                  <a16:creationId xmlns:a16="http://schemas.microsoft.com/office/drawing/2014/main" id="{26ABF419-0782-916D-FC45-73C861516383}"/>
                </a:ext>
              </a:extLst>
            </p:cNvPr>
            <p:cNvSpPr/>
            <p:nvPr/>
          </p:nvSpPr>
          <p:spPr bwMode="auto">
            <a:xfrm>
              <a:off x="5796231" y="1737979"/>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87" name="Group 86">
              <a:extLst>
                <a:ext uri="{FF2B5EF4-FFF2-40B4-BE49-F238E27FC236}">
                  <a16:creationId xmlns:a16="http://schemas.microsoft.com/office/drawing/2014/main" id="{29E16864-4130-51D1-0D3D-50F8D139BFBE}"/>
                </a:ext>
              </a:extLst>
            </p:cNvPr>
            <p:cNvGrpSpPr/>
            <p:nvPr/>
          </p:nvGrpSpPr>
          <p:grpSpPr>
            <a:xfrm>
              <a:off x="5956741" y="1864254"/>
              <a:ext cx="281555" cy="347807"/>
              <a:chOff x="10721134" y="3532542"/>
              <a:chExt cx="359785" cy="444442"/>
            </a:xfrm>
            <a:grpFill/>
          </p:grpSpPr>
          <p:sp>
            <p:nvSpPr>
              <p:cNvPr id="96" name="Freeform: Shape 95">
                <a:extLst>
                  <a:ext uri="{FF2B5EF4-FFF2-40B4-BE49-F238E27FC236}">
                    <a16:creationId xmlns:a16="http://schemas.microsoft.com/office/drawing/2014/main" id="{629C866D-4276-4102-9510-EA170F9D1993}"/>
                  </a:ext>
                </a:extLst>
              </p:cNvPr>
              <p:cNvSpPr/>
              <p:nvPr/>
            </p:nvSpPr>
            <p:spPr>
              <a:xfrm>
                <a:off x="10721134" y="3532542"/>
                <a:ext cx="359785" cy="444442"/>
              </a:xfrm>
              <a:custGeom>
                <a:avLst/>
                <a:gdLst>
                  <a:gd name="connsiteX0" fmla="*/ 97900 w 359786"/>
                  <a:gd name="connsiteY0" fmla="*/ 0 h 444441"/>
                  <a:gd name="connsiteX1" fmla="*/ 143191 w 359786"/>
                  <a:gd name="connsiteY1" fmla="*/ 0 h 444441"/>
                  <a:gd name="connsiteX2" fmla="*/ 143191 w 359786"/>
                  <a:gd name="connsiteY2" fmla="*/ 157248 h 444441"/>
                  <a:gd name="connsiteX3" fmla="*/ 138746 w 359786"/>
                  <a:gd name="connsiteY3" fmla="*/ 172909 h 444441"/>
                  <a:gd name="connsiteX4" fmla="*/ 4355 w 359786"/>
                  <a:gd name="connsiteY4" fmla="*/ 406135 h 444441"/>
                  <a:gd name="connsiteX5" fmla="*/ 30387 w 359786"/>
                  <a:gd name="connsiteY5" fmla="*/ 451849 h 444441"/>
                  <a:gd name="connsiteX6" fmla="*/ 347211 w 359786"/>
                  <a:gd name="connsiteY6" fmla="*/ 451849 h 444441"/>
                  <a:gd name="connsiteX7" fmla="*/ 373030 w 359786"/>
                  <a:gd name="connsiteY7" fmla="*/ 406346 h 444441"/>
                  <a:gd name="connsiteX8" fmla="*/ 238428 w 359786"/>
                  <a:gd name="connsiteY8" fmla="*/ 172909 h 444441"/>
                  <a:gd name="connsiteX9" fmla="*/ 233984 w 359786"/>
                  <a:gd name="connsiteY9" fmla="*/ 157248 h 444441"/>
                  <a:gd name="connsiteX10" fmla="*/ 233984 w 359786"/>
                  <a:gd name="connsiteY10" fmla="*/ 0 h 444441"/>
                  <a:gd name="connsiteX11" fmla="*/ 279486 w 359786"/>
                  <a:gd name="connsiteY11" fmla="*/ 0 h 44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786" h="444441">
                    <a:moveTo>
                      <a:pt x="97900" y="0"/>
                    </a:moveTo>
                    <a:cubicBezTo>
                      <a:pt x="143191" y="0"/>
                      <a:pt x="143191" y="0"/>
                      <a:pt x="143191" y="0"/>
                    </a:cubicBezTo>
                    <a:cubicBezTo>
                      <a:pt x="143191" y="157248"/>
                      <a:pt x="143191" y="157248"/>
                      <a:pt x="143191" y="157248"/>
                    </a:cubicBezTo>
                    <a:cubicBezTo>
                      <a:pt x="143191" y="162750"/>
                      <a:pt x="141709" y="168253"/>
                      <a:pt x="138746" y="172909"/>
                    </a:cubicBezTo>
                    <a:cubicBezTo>
                      <a:pt x="4355" y="406135"/>
                      <a:pt x="4355" y="406135"/>
                      <a:pt x="4355" y="406135"/>
                    </a:cubicBezTo>
                    <a:cubicBezTo>
                      <a:pt x="-7708" y="426240"/>
                      <a:pt x="6683" y="451849"/>
                      <a:pt x="30387" y="451849"/>
                    </a:cubicBezTo>
                    <a:cubicBezTo>
                      <a:pt x="347211" y="451849"/>
                      <a:pt x="347211" y="451849"/>
                      <a:pt x="347211" y="451849"/>
                    </a:cubicBezTo>
                    <a:cubicBezTo>
                      <a:pt x="370702" y="451849"/>
                      <a:pt x="385094" y="426452"/>
                      <a:pt x="373030" y="406346"/>
                    </a:cubicBezTo>
                    <a:cubicBezTo>
                      <a:pt x="238428" y="172909"/>
                      <a:pt x="238428" y="172909"/>
                      <a:pt x="238428" y="172909"/>
                    </a:cubicBezTo>
                    <a:cubicBezTo>
                      <a:pt x="235465" y="168041"/>
                      <a:pt x="233984" y="162750"/>
                      <a:pt x="233984" y="157248"/>
                    </a:cubicBezTo>
                    <a:cubicBezTo>
                      <a:pt x="233984" y="0"/>
                      <a:pt x="233984" y="0"/>
                      <a:pt x="233984" y="0"/>
                    </a:cubicBezTo>
                    <a:cubicBezTo>
                      <a:pt x="279486" y="0"/>
                      <a:pt x="279486" y="0"/>
                      <a:pt x="279486" y="0"/>
                    </a:cubicBezTo>
                  </a:path>
                </a:pathLst>
              </a:custGeom>
              <a:solidFill>
                <a:schemeClr val="bg2"/>
              </a:solidFill>
              <a:ln w="23653" cap="sq">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a:endParaRPr>
              </a:p>
            </p:txBody>
          </p:sp>
          <p:sp>
            <p:nvSpPr>
              <p:cNvPr id="97" name="Freeform: Shape 96">
                <a:extLst>
                  <a:ext uri="{FF2B5EF4-FFF2-40B4-BE49-F238E27FC236}">
                    <a16:creationId xmlns:a16="http://schemas.microsoft.com/office/drawing/2014/main" id="{0E6863FC-7773-603B-5C90-B64233E8E51C}"/>
                  </a:ext>
                </a:extLst>
              </p:cNvPr>
              <p:cNvSpPr/>
              <p:nvPr/>
            </p:nvSpPr>
            <p:spPr>
              <a:xfrm>
                <a:off x="10743264" y="3786689"/>
                <a:ext cx="315524" cy="163019"/>
              </a:xfrm>
              <a:custGeom>
                <a:avLst/>
                <a:gdLst>
                  <a:gd name="connsiteX0" fmla="*/ 109934 w 359786"/>
                  <a:gd name="connsiteY0" fmla="*/ 0 h 211638"/>
                  <a:gd name="connsiteX1" fmla="*/ 4326 w 359786"/>
                  <a:gd name="connsiteY1" fmla="*/ 182856 h 211638"/>
                  <a:gd name="connsiteX2" fmla="*/ 30358 w 359786"/>
                  <a:gd name="connsiteY2" fmla="*/ 228570 h 211638"/>
                  <a:gd name="connsiteX3" fmla="*/ 347181 w 359786"/>
                  <a:gd name="connsiteY3" fmla="*/ 228570 h 211638"/>
                  <a:gd name="connsiteX4" fmla="*/ 373001 w 359786"/>
                  <a:gd name="connsiteY4" fmla="*/ 183067 h 211638"/>
                  <a:gd name="connsiteX5" fmla="*/ 272050 w 359786"/>
                  <a:gd name="connsiteY5" fmla="*/ 1270 h 2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86" h="211638">
                    <a:moveTo>
                      <a:pt x="109934" y="0"/>
                    </a:moveTo>
                    <a:cubicBezTo>
                      <a:pt x="-24668" y="233226"/>
                      <a:pt x="4326" y="182856"/>
                      <a:pt x="4326" y="182856"/>
                    </a:cubicBezTo>
                    <a:cubicBezTo>
                      <a:pt x="-7737" y="202961"/>
                      <a:pt x="6866" y="228570"/>
                      <a:pt x="30358" y="228570"/>
                    </a:cubicBezTo>
                    <a:cubicBezTo>
                      <a:pt x="347181" y="228570"/>
                      <a:pt x="347181" y="228570"/>
                      <a:pt x="347181" y="228570"/>
                    </a:cubicBezTo>
                    <a:cubicBezTo>
                      <a:pt x="370673" y="228570"/>
                      <a:pt x="384853" y="203385"/>
                      <a:pt x="373001" y="183067"/>
                    </a:cubicBezTo>
                    <a:cubicBezTo>
                      <a:pt x="279880" y="21587"/>
                      <a:pt x="272050" y="1270"/>
                      <a:pt x="272050" y="1270"/>
                    </a:cubicBezTo>
                  </a:path>
                </a:pathLst>
              </a:custGeom>
              <a:solidFill>
                <a:srgbClr val="225B61"/>
              </a:solidFill>
              <a:ln w="210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25000" noProof="0">
                  <a:solidFill>
                    <a:srgbClr val="000000"/>
                  </a:solidFill>
                  <a:effectLst/>
                  <a:uLnTx/>
                  <a:uFillTx/>
                  <a:latin typeface="Segoe UI"/>
                </a:endParaRPr>
              </a:p>
            </p:txBody>
          </p:sp>
          <p:sp>
            <p:nvSpPr>
              <p:cNvPr id="99" name="Freeform: Shape 98">
                <a:extLst>
                  <a:ext uri="{FF2B5EF4-FFF2-40B4-BE49-F238E27FC236}">
                    <a16:creationId xmlns:a16="http://schemas.microsoft.com/office/drawing/2014/main" id="{D0323887-F2FE-E549-B8B6-BA1D114561AE}"/>
                  </a:ext>
                </a:extLst>
              </p:cNvPr>
              <p:cNvSpPr/>
              <p:nvPr/>
            </p:nvSpPr>
            <p:spPr>
              <a:xfrm>
                <a:off x="10862794" y="3533689"/>
                <a:ext cx="84656" cy="21163"/>
              </a:xfrm>
              <a:custGeom>
                <a:avLst/>
                <a:gdLst>
                  <a:gd name="connsiteX0" fmla="*/ 0 w 84655"/>
                  <a:gd name="connsiteY0" fmla="*/ 0 h 0"/>
                  <a:gd name="connsiteX1" fmla="*/ 90793 w 84655"/>
                  <a:gd name="connsiteY1" fmla="*/ 0 h 0"/>
                </a:gdLst>
                <a:ahLst/>
                <a:cxnLst>
                  <a:cxn ang="0">
                    <a:pos x="connsiteX0" y="connsiteY0"/>
                  </a:cxn>
                  <a:cxn ang="0">
                    <a:pos x="connsiteX1" y="connsiteY1"/>
                  </a:cxn>
                </a:cxnLst>
                <a:rect l="l" t="t" r="r" b="b"/>
                <a:pathLst>
                  <a:path w="84655">
                    <a:moveTo>
                      <a:pt x="0" y="0"/>
                    </a:moveTo>
                    <a:lnTo>
                      <a:pt x="90793" y="0"/>
                    </a:lnTo>
                  </a:path>
                </a:pathLst>
              </a:custGeom>
              <a:grpFill/>
              <a:ln w="23653" cap="sq">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a:endParaRPr>
              </a:p>
            </p:txBody>
          </p:sp>
        </p:grpSp>
      </p:grpSp>
      <p:sp>
        <p:nvSpPr>
          <p:cNvPr id="100" name="Rectangle: Rounded Corners 99">
            <a:extLst>
              <a:ext uri="{FF2B5EF4-FFF2-40B4-BE49-F238E27FC236}">
                <a16:creationId xmlns:a16="http://schemas.microsoft.com/office/drawing/2014/main" id="{14B395C9-FEE3-E1DF-BB1F-BE4F0AAB6481}"/>
              </a:ext>
            </a:extLst>
          </p:cNvPr>
          <p:cNvSpPr/>
          <p:nvPr/>
        </p:nvSpPr>
        <p:spPr bwMode="auto">
          <a:xfrm>
            <a:off x="5294106" y="3461715"/>
            <a:ext cx="1603788" cy="449224"/>
          </a:xfrm>
          <a:prstGeom prst="roundRect">
            <a:avLst>
              <a:gd name="adj" fmla="val 50000"/>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54864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solidFill>
                  <a:schemeClr val="bg2"/>
                </a:solidFill>
                <a:effectLst/>
                <a:uLnTx/>
                <a:uFillTx/>
                <a:latin typeface="Segoe UI Semibold" panose="020B0702040204020203" pitchFamily="34" charset="0"/>
                <a:cs typeface="Segoe UI Semibold" panose="020B0702040204020203" pitchFamily="34" charset="0"/>
              </a:rPr>
              <a:t>SynapseML</a:t>
            </a:r>
          </a:p>
        </p:txBody>
      </p:sp>
      <p:pic>
        <p:nvPicPr>
          <p:cNvPr id="101" name="Graphic 100">
            <a:extLst>
              <a:ext uri="{FF2B5EF4-FFF2-40B4-BE49-F238E27FC236}">
                <a16:creationId xmlns:a16="http://schemas.microsoft.com/office/drawing/2014/main" id="{7E35D365-9EF3-B86D-F64C-BC9FE1F079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26980" y="3522875"/>
            <a:ext cx="388062" cy="322085"/>
          </a:xfrm>
          <a:prstGeom prst="rect">
            <a:avLst/>
          </a:prstGeom>
          <a:effectLst/>
        </p:spPr>
      </p:pic>
      <p:sp>
        <p:nvSpPr>
          <p:cNvPr id="103" name="Rectangle: Rounded Corners 102">
            <a:extLst>
              <a:ext uri="{FF2B5EF4-FFF2-40B4-BE49-F238E27FC236}">
                <a16:creationId xmlns:a16="http://schemas.microsoft.com/office/drawing/2014/main" id="{C0516064-181C-C428-02CD-56424A4E767C}"/>
              </a:ext>
            </a:extLst>
          </p:cNvPr>
          <p:cNvSpPr/>
          <p:nvPr/>
        </p:nvSpPr>
        <p:spPr>
          <a:xfrm>
            <a:off x="1161212" y="2862085"/>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Problem formulation and ideation</a:t>
            </a:r>
          </a:p>
        </p:txBody>
      </p:sp>
      <p:grpSp>
        <p:nvGrpSpPr>
          <p:cNvPr id="105" name="Group 104">
            <a:extLst>
              <a:ext uri="{FF2B5EF4-FFF2-40B4-BE49-F238E27FC236}">
                <a16:creationId xmlns:a16="http://schemas.microsoft.com/office/drawing/2014/main" id="{516F2A01-648D-6CF1-F776-22B3AF76F223}"/>
              </a:ext>
            </a:extLst>
          </p:cNvPr>
          <p:cNvGrpSpPr/>
          <p:nvPr/>
        </p:nvGrpSpPr>
        <p:grpSpPr>
          <a:xfrm>
            <a:off x="5585950" y="4440953"/>
            <a:ext cx="1225156" cy="894715"/>
            <a:chOff x="5477866" y="4221130"/>
            <a:chExt cx="1225156" cy="894715"/>
          </a:xfrm>
        </p:grpSpPr>
        <p:pic>
          <p:nvPicPr>
            <p:cNvPr id="107" name="Picture 4" descr="MLflow Documentation">
              <a:extLst>
                <a:ext uri="{FF2B5EF4-FFF2-40B4-BE49-F238E27FC236}">
                  <a16:creationId xmlns:a16="http://schemas.microsoft.com/office/drawing/2014/main" id="{C77DE6AB-B56E-E2F7-0A8F-9A063ACA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7866" y="4221130"/>
              <a:ext cx="1225156" cy="449224"/>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107">
              <a:extLst>
                <a:ext uri="{FF2B5EF4-FFF2-40B4-BE49-F238E27FC236}">
                  <a16:creationId xmlns:a16="http://schemas.microsoft.com/office/drawing/2014/main" id="{A75BC499-4FAD-B857-3852-3E676FAB87EB}"/>
                </a:ext>
              </a:extLst>
            </p:cNvPr>
            <p:cNvGrpSpPr/>
            <p:nvPr/>
          </p:nvGrpSpPr>
          <p:grpSpPr>
            <a:xfrm>
              <a:off x="5616904" y="4750085"/>
              <a:ext cx="839302" cy="365760"/>
              <a:chOff x="5622454" y="4687014"/>
              <a:chExt cx="839302" cy="365760"/>
            </a:xfrm>
          </p:grpSpPr>
          <p:grpSp>
            <p:nvGrpSpPr>
              <p:cNvPr id="109" name="Group 108">
                <a:extLst>
                  <a:ext uri="{FF2B5EF4-FFF2-40B4-BE49-F238E27FC236}">
                    <a16:creationId xmlns:a16="http://schemas.microsoft.com/office/drawing/2014/main" id="{B625E868-673E-C021-7E34-DB085B5EF7AF}"/>
                  </a:ext>
                </a:extLst>
              </p:cNvPr>
              <p:cNvGrpSpPr/>
              <p:nvPr/>
            </p:nvGrpSpPr>
            <p:grpSpPr>
              <a:xfrm>
                <a:off x="6095996" y="4687014"/>
                <a:ext cx="365760" cy="365760"/>
                <a:chOff x="6288342" y="5596985"/>
                <a:chExt cx="457200" cy="457200"/>
              </a:xfrm>
            </p:grpSpPr>
            <p:sp>
              <p:nvSpPr>
                <p:cNvPr id="113" name="Oval 112">
                  <a:extLst>
                    <a:ext uri="{FF2B5EF4-FFF2-40B4-BE49-F238E27FC236}">
                      <a16:creationId xmlns:a16="http://schemas.microsoft.com/office/drawing/2014/main" id="{9652FCE2-8619-E7F9-7688-FFC27D19134A}"/>
                    </a:ext>
                  </a:extLst>
                </p:cNvPr>
                <p:cNvSpPr/>
                <p:nvPr/>
              </p:nvSpPr>
              <p:spPr>
                <a:xfrm>
                  <a:off x="6288342" y="5596985"/>
                  <a:ext cx="457200" cy="457200"/>
                </a:xfrm>
                <a:prstGeom prst="ellipse">
                  <a:avLst/>
                </a:prstGeom>
                <a:solidFill>
                  <a:srgbClr val="0194E2"/>
                </a:solidFill>
                <a:ln>
                  <a:solidFill>
                    <a:srgbClr val="0194E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sp>
              <p:nvSpPr>
                <p:cNvPr id="114" name="Cube 113">
                  <a:extLst>
                    <a:ext uri="{FF2B5EF4-FFF2-40B4-BE49-F238E27FC236}">
                      <a16:creationId xmlns:a16="http://schemas.microsoft.com/office/drawing/2014/main" id="{D47734F4-83E8-75C5-8514-65CD4ECCAB33}"/>
                    </a:ext>
                  </a:extLst>
                </p:cNvPr>
                <p:cNvSpPr/>
                <p:nvPr/>
              </p:nvSpPr>
              <p:spPr bwMode="auto">
                <a:xfrm>
                  <a:off x="6437341" y="5749858"/>
                  <a:ext cx="159211" cy="151455"/>
                </a:xfrm>
                <a:prstGeom prst="cube">
                  <a:avLst/>
                </a:prstGeom>
                <a:solidFill>
                  <a:srgbClr val="0194E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0" name="Group 109">
                <a:extLst>
                  <a:ext uri="{FF2B5EF4-FFF2-40B4-BE49-F238E27FC236}">
                    <a16:creationId xmlns:a16="http://schemas.microsoft.com/office/drawing/2014/main" id="{F0B03EBF-875D-058C-178F-C330233AEA4A}"/>
                  </a:ext>
                </a:extLst>
              </p:cNvPr>
              <p:cNvGrpSpPr/>
              <p:nvPr/>
            </p:nvGrpSpPr>
            <p:grpSpPr>
              <a:xfrm>
                <a:off x="5622454" y="4687014"/>
                <a:ext cx="365760" cy="365760"/>
                <a:chOff x="5239752" y="5878619"/>
                <a:chExt cx="700816" cy="678813"/>
              </a:xfrm>
            </p:grpSpPr>
            <p:sp>
              <p:nvSpPr>
                <p:cNvPr id="111" name="Oval 110">
                  <a:extLst>
                    <a:ext uri="{FF2B5EF4-FFF2-40B4-BE49-F238E27FC236}">
                      <a16:creationId xmlns:a16="http://schemas.microsoft.com/office/drawing/2014/main" id="{3121FE64-1851-74A6-BF39-5222AEE38391}"/>
                    </a:ext>
                  </a:extLst>
                </p:cNvPr>
                <p:cNvSpPr/>
                <p:nvPr/>
              </p:nvSpPr>
              <p:spPr>
                <a:xfrm>
                  <a:off x="5239752" y="5878619"/>
                  <a:ext cx="700816" cy="678813"/>
                </a:xfrm>
                <a:prstGeom prst="ellipse">
                  <a:avLst/>
                </a:prstGeom>
                <a:solidFill>
                  <a:srgbClr val="0194E2"/>
                </a:solidFill>
                <a:ln>
                  <a:solidFill>
                    <a:srgbClr val="0194E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pic>
              <p:nvPicPr>
                <p:cNvPr id="112" name="Graphic 111" descr="Flask with solid fill">
                  <a:extLst>
                    <a:ext uri="{FF2B5EF4-FFF2-40B4-BE49-F238E27FC236}">
                      <a16:creationId xmlns:a16="http://schemas.microsoft.com/office/drawing/2014/main" id="{50C19D46-97B1-DD1B-D974-35DD12FD07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65548" y="5993413"/>
                  <a:ext cx="449224" cy="449224"/>
                </a:xfrm>
                <a:prstGeom prst="rect">
                  <a:avLst/>
                </a:prstGeom>
              </p:spPr>
            </p:pic>
          </p:grpSp>
        </p:grpSp>
      </p:grpSp>
      <p:cxnSp>
        <p:nvCxnSpPr>
          <p:cNvPr id="115" name="Connector: Elbow 114">
            <a:extLst>
              <a:ext uri="{FF2B5EF4-FFF2-40B4-BE49-F238E27FC236}">
                <a16:creationId xmlns:a16="http://schemas.microsoft.com/office/drawing/2014/main" id="{1FF5B749-1214-DC7C-5A14-D06737DA950B}"/>
              </a:ext>
            </a:extLst>
          </p:cNvPr>
          <p:cNvCxnSpPr>
            <a:cxnSpLocks/>
            <a:stCxn id="103" idx="2"/>
            <a:endCxn id="3" idx="1"/>
          </p:cNvCxnSpPr>
          <p:nvPr/>
        </p:nvCxnSpPr>
        <p:spPr>
          <a:xfrm rot="16200000" flipH="1">
            <a:off x="1783714" y="3949514"/>
            <a:ext cx="1364702" cy="598026"/>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8FA0DBF3-38DB-3B91-300C-87CB9DD989FA}"/>
              </a:ext>
            </a:extLst>
          </p:cNvPr>
          <p:cNvCxnSpPr>
            <a:stCxn id="13" idx="3"/>
            <a:endCxn id="20" idx="2"/>
          </p:cNvCxnSpPr>
          <p:nvPr/>
        </p:nvCxnSpPr>
        <p:spPr>
          <a:xfrm flipV="1">
            <a:off x="9509503" y="3583503"/>
            <a:ext cx="515445" cy="1363817"/>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198BED8F-AAA4-E4E8-A836-C383FE65F718}"/>
              </a:ext>
            </a:extLst>
          </p:cNvPr>
          <p:cNvCxnSpPr>
            <a:stCxn id="3" idx="0"/>
            <a:endCxn id="60" idx="1"/>
          </p:cNvCxnSpPr>
          <p:nvPr/>
        </p:nvCxnSpPr>
        <p:spPr>
          <a:xfrm rot="5400000" flipH="1" flipV="1">
            <a:off x="3748189" y="3236863"/>
            <a:ext cx="1364701" cy="1319242"/>
          </a:xfrm>
          <a:prstGeom prst="bentConnector2">
            <a:avLst/>
          </a:prstGeom>
          <a:ln w="19050">
            <a:solidFill>
              <a:srgbClr val="225B6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8D8F168A-620E-8BAF-CC3C-732E40B9E5E0}"/>
              </a:ext>
            </a:extLst>
          </p:cNvPr>
          <p:cNvCxnSpPr>
            <a:stCxn id="60" idx="3"/>
            <a:endCxn id="13" idx="0"/>
          </p:cNvCxnSpPr>
          <p:nvPr/>
        </p:nvCxnSpPr>
        <p:spPr>
          <a:xfrm>
            <a:off x="7101840" y="3214133"/>
            <a:ext cx="1401823" cy="1381143"/>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7EA62A35-5A9C-DD03-4DBB-BA5590F5D8E9}"/>
              </a:ext>
            </a:extLst>
          </p:cNvPr>
          <p:cNvGrpSpPr/>
          <p:nvPr/>
        </p:nvGrpSpPr>
        <p:grpSpPr>
          <a:xfrm>
            <a:off x="9175835" y="3678423"/>
            <a:ext cx="731520" cy="731520"/>
            <a:chOff x="1837671" y="5123396"/>
            <a:chExt cx="731520" cy="731520"/>
          </a:xfrm>
        </p:grpSpPr>
        <p:sp>
          <p:nvSpPr>
            <p:cNvPr id="86" name="Oval 85">
              <a:extLst>
                <a:ext uri="{FF2B5EF4-FFF2-40B4-BE49-F238E27FC236}">
                  <a16:creationId xmlns:a16="http://schemas.microsoft.com/office/drawing/2014/main" id="{2F2205E1-E257-C7BC-AEB4-A3E0EE9EA859}"/>
                </a:ext>
              </a:extLst>
            </p:cNvPr>
            <p:cNvSpPr/>
            <p:nvPr/>
          </p:nvSpPr>
          <p:spPr bwMode="auto">
            <a:xfrm>
              <a:off x="1837671" y="5123396"/>
              <a:ext cx="731520" cy="731520"/>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CAE302AD-8518-C46D-166D-31093E974666}"/>
                </a:ext>
              </a:extLst>
            </p:cNvPr>
            <p:cNvGrpSpPr/>
            <p:nvPr/>
          </p:nvGrpSpPr>
          <p:grpSpPr>
            <a:xfrm>
              <a:off x="1967822" y="5285711"/>
              <a:ext cx="471219" cy="406891"/>
              <a:chOff x="3288243" y="5220832"/>
              <a:chExt cx="390825" cy="348421"/>
            </a:xfrm>
            <a:solidFill>
              <a:schemeClr val="bg2"/>
            </a:solidFill>
          </p:grpSpPr>
          <p:grpSp>
            <p:nvGrpSpPr>
              <p:cNvPr id="89" name="Group 88">
                <a:extLst>
                  <a:ext uri="{FF2B5EF4-FFF2-40B4-BE49-F238E27FC236}">
                    <a16:creationId xmlns:a16="http://schemas.microsoft.com/office/drawing/2014/main" id="{CE2CB44E-02EC-1CE3-8FB2-9E3DF78D1E18}"/>
                  </a:ext>
                </a:extLst>
              </p:cNvPr>
              <p:cNvGrpSpPr/>
              <p:nvPr/>
            </p:nvGrpSpPr>
            <p:grpSpPr>
              <a:xfrm>
                <a:off x="3288243" y="5220832"/>
                <a:ext cx="302953" cy="270348"/>
                <a:chOff x="744698" y="6192444"/>
                <a:chExt cx="354013" cy="315913"/>
              </a:xfrm>
              <a:grpFill/>
            </p:grpSpPr>
            <p:sp>
              <p:nvSpPr>
                <p:cNvPr id="104" name="Freeform 182">
                  <a:extLst>
                    <a:ext uri="{FF2B5EF4-FFF2-40B4-BE49-F238E27FC236}">
                      <a16:creationId xmlns:a16="http://schemas.microsoft.com/office/drawing/2014/main" id="{0CAE0759-4239-99F7-1A29-A7816A358D2F}"/>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06" name="Freeform 185">
                  <a:extLst>
                    <a:ext uri="{FF2B5EF4-FFF2-40B4-BE49-F238E27FC236}">
                      <a16:creationId xmlns:a16="http://schemas.microsoft.com/office/drawing/2014/main" id="{32AF532A-E14A-B374-BEFB-2FB27FF46329}"/>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sp>
            <p:nvSpPr>
              <p:cNvPr id="90" name="Rectangle: Rounded Corners 89">
                <a:extLst>
                  <a:ext uri="{FF2B5EF4-FFF2-40B4-BE49-F238E27FC236}">
                    <a16:creationId xmlns:a16="http://schemas.microsoft.com/office/drawing/2014/main" id="{01F035B9-5731-0D98-A7C0-980F27115938}"/>
                  </a:ext>
                </a:extLst>
              </p:cNvPr>
              <p:cNvSpPr/>
              <p:nvPr/>
            </p:nvSpPr>
            <p:spPr bwMode="auto">
              <a:xfrm>
                <a:off x="3455565" y="5420959"/>
                <a:ext cx="185818" cy="119804"/>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C307290E-9405-79CB-7D2E-E29563E3F932}"/>
                  </a:ext>
                </a:extLst>
              </p:cNvPr>
              <p:cNvGrpSpPr/>
              <p:nvPr/>
            </p:nvGrpSpPr>
            <p:grpSpPr>
              <a:xfrm rot="21182711">
                <a:off x="3485609" y="5437394"/>
                <a:ext cx="193459" cy="131859"/>
                <a:chOff x="2406484" y="5491181"/>
                <a:chExt cx="466956" cy="318271"/>
              </a:xfrm>
              <a:grpFill/>
            </p:grpSpPr>
            <p:grpSp>
              <p:nvGrpSpPr>
                <p:cNvPr id="92" name="Group 91">
                  <a:extLst>
                    <a:ext uri="{FF2B5EF4-FFF2-40B4-BE49-F238E27FC236}">
                      <a16:creationId xmlns:a16="http://schemas.microsoft.com/office/drawing/2014/main" id="{1F3AC2F8-8769-F90A-DB61-830FC6152120}"/>
                    </a:ext>
                  </a:extLst>
                </p:cNvPr>
                <p:cNvGrpSpPr/>
                <p:nvPr/>
              </p:nvGrpSpPr>
              <p:grpSpPr>
                <a:xfrm>
                  <a:off x="2406484" y="5491181"/>
                  <a:ext cx="232447" cy="278261"/>
                  <a:chOff x="2406484" y="5491181"/>
                  <a:chExt cx="232447" cy="278261"/>
                </a:xfrm>
                <a:grpFill/>
              </p:grpSpPr>
              <p:sp>
                <p:nvSpPr>
                  <p:cNvPr id="98" name="Freeform: Shape 97">
                    <a:extLst>
                      <a:ext uri="{FF2B5EF4-FFF2-40B4-BE49-F238E27FC236}">
                        <a16:creationId xmlns:a16="http://schemas.microsoft.com/office/drawing/2014/main" id="{67B1E1E3-2950-4BE4-7C2D-C531F6A3AE19}"/>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6E9B9F97-0B07-1BA1-6689-E57171F7D26C}"/>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1CBA0C76-BE1C-E315-CF3D-E4EA074FDB4D}"/>
                    </a:ext>
                  </a:extLst>
                </p:cNvPr>
                <p:cNvGrpSpPr/>
                <p:nvPr/>
              </p:nvGrpSpPr>
              <p:grpSpPr>
                <a:xfrm>
                  <a:off x="2640993" y="5531191"/>
                  <a:ext cx="232447" cy="278261"/>
                  <a:chOff x="2406484" y="5491181"/>
                  <a:chExt cx="232447" cy="278261"/>
                </a:xfrm>
                <a:grpFill/>
              </p:grpSpPr>
              <p:sp>
                <p:nvSpPr>
                  <p:cNvPr id="94" name="Freeform: Shape 93">
                    <a:extLst>
                      <a:ext uri="{FF2B5EF4-FFF2-40B4-BE49-F238E27FC236}">
                        <a16:creationId xmlns:a16="http://schemas.microsoft.com/office/drawing/2014/main" id="{CFDB88CB-FDD3-3F1C-30A3-ABCB0E0FA8AD}"/>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C97C9AF7-D1B3-B6C9-891B-4DEB5C8444AA}"/>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grp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grpSp>
        <p:nvGrpSpPr>
          <p:cNvPr id="160" name="Group 159">
            <a:extLst>
              <a:ext uri="{FF2B5EF4-FFF2-40B4-BE49-F238E27FC236}">
                <a16:creationId xmlns:a16="http://schemas.microsoft.com/office/drawing/2014/main" id="{13E4174E-25C2-F938-1DF0-F8EDB33537BF}"/>
              </a:ext>
            </a:extLst>
          </p:cNvPr>
          <p:cNvGrpSpPr/>
          <p:nvPr/>
        </p:nvGrpSpPr>
        <p:grpSpPr>
          <a:xfrm>
            <a:off x="10212236" y="3678423"/>
            <a:ext cx="731520" cy="731520"/>
            <a:chOff x="10291424" y="3711822"/>
            <a:chExt cx="731520" cy="731520"/>
          </a:xfrm>
        </p:grpSpPr>
        <p:grpSp>
          <p:nvGrpSpPr>
            <p:cNvPr id="156" name="Group 155">
              <a:extLst>
                <a:ext uri="{FF2B5EF4-FFF2-40B4-BE49-F238E27FC236}">
                  <a16:creationId xmlns:a16="http://schemas.microsoft.com/office/drawing/2014/main" id="{BF739ED4-E9DE-5617-6986-F2ABBA47DBB7}"/>
                </a:ext>
              </a:extLst>
            </p:cNvPr>
            <p:cNvGrpSpPr/>
            <p:nvPr/>
          </p:nvGrpSpPr>
          <p:grpSpPr>
            <a:xfrm>
              <a:off x="10291424" y="3711822"/>
              <a:ext cx="731520" cy="731520"/>
              <a:chOff x="1837671" y="5123396"/>
              <a:chExt cx="731520" cy="731520"/>
            </a:xfrm>
          </p:grpSpPr>
          <p:sp>
            <p:nvSpPr>
              <p:cNvPr id="157" name="Oval 156">
                <a:extLst>
                  <a:ext uri="{FF2B5EF4-FFF2-40B4-BE49-F238E27FC236}">
                    <a16:creationId xmlns:a16="http://schemas.microsoft.com/office/drawing/2014/main" id="{5ADA8BB0-C5B0-89F2-C003-014E9455DBFA}"/>
                  </a:ext>
                </a:extLst>
              </p:cNvPr>
              <p:cNvSpPr/>
              <p:nvPr/>
            </p:nvSpPr>
            <p:spPr bwMode="auto">
              <a:xfrm>
                <a:off x="1837671" y="5123396"/>
                <a:ext cx="731520" cy="731520"/>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8" name="Rectangle: Rounded Corners 157">
                <a:extLst>
                  <a:ext uri="{FF2B5EF4-FFF2-40B4-BE49-F238E27FC236}">
                    <a16:creationId xmlns:a16="http://schemas.microsoft.com/office/drawing/2014/main" id="{26058D44-B747-CF09-7F08-7FAA8AFFE24F}"/>
                  </a:ext>
                </a:extLst>
              </p:cNvPr>
              <p:cNvSpPr/>
              <p:nvPr/>
            </p:nvSpPr>
            <p:spPr bwMode="auto">
              <a:xfrm>
                <a:off x="2169578" y="5519448"/>
                <a:ext cx="224042" cy="139909"/>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59" name="Graphic 158">
              <a:extLst>
                <a:ext uri="{FF2B5EF4-FFF2-40B4-BE49-F238E27FC236}">
                  <a16:creationId xmlns:a16="http://schemas.microsoft.com/office/drawing/2014/main" id="{85D95807-AB20-D5F6-918A-8ED335D9647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10411758" y="3866896"/>
              <a:ext cx="490852" cy="423763"/>
            </a:xfrm>
            <a:prstGeom prst="rect">
              <a:avLst/>
            </a:prstGeom>
          </p:spPr>
        </p:pic>
      </p:grpSp>
      <p:grpSp>
        <p:nvGrpSpPr>
          <p:cNvPr id="185" name="Group 184">
            <a:extLst>
              <a:ext uri="{FF2B5EF4-FFF2-40B4-BE49-F238E27FC236}">
                <a16:creationId xmlns:a16="http://schemas.microsoft.com/office/drawing/2014/main" id="{A02872E0-7577-7FCB-BF6C-942BB4B5D6BD}"/>
              </a:ext>
            </a:extLst>
          </p:cNvPr>
          <p:cNvGrpSpPr/>
          <p:nvPr/>
        </p:nvGrpSpPr>
        <p:grpSpPr>
          <a:xfrm>
            <a:off x="1283601" y="3678423"/>
            <a:ext cx="731520" cy="731520"/>
            <a:chOff x="10291424" y="3711822"/>
            <a:chExt cx="731520" cy="731520"/>
          </a:xfrm>
        </p:grpSpPr>
        <p:grpSp>
          <p:nvGrpSpPr>
            <p:cNvPr id="186" name="Group 185">
              <a:extLst>
                <a:ext uri="{FF2B5EF4-FFF2-40B4-BE49-F238E27FC236}">
                  <a16:creationId xmlns:a16="http://schemas.microsoft.com/office/drawing/2014/main" id="{DFCFC011-02C9-5160-9D58-B5800A8F354A}"/>
                </a:ext>
              </a:extLst>
            </p:cNvPr>
            <p:cNvGrpSpPr/>
            <p:nvPr/>
          </p:nvGrpSpPr>
          <p:grpSpPr>
            <a:xfrm>
              <a:off x="10291424" y="3711822"/>
              <a:ext cx="731520" cy="731520"/>
              <a:chOff x="1837671" y="5123396"/>
              <a:chExt cx="731520" cy="731520"/>
            </a:xfrm>
          </p:grpSpPr>
          <p:sp>
            <p:nvSpPr>
              <p:cNvPr id="188" name="Oval 187">
                <a:extLst>
                  <a:ext uri="{FF2B5EF4-FFF2-40B4-BE49-F238E27FC236}">
                    <a16:creationId xmlns:a16="http://schemas.microsoft.com/office/drawing/2014/main" id="{FFF00853-9498-2DC5-A0E0-933AF23F7C75}"/>
                  </a:ext>
                </a:extLst>
              </p:cNvPr>
              <p:cNvSpPr/>
              <p:nvPr/>
            </p:nvSpPr>
            <p:spPr bwMode="auto">
              <a:xfrm>
                <a:off x="1837671" y="5123396"/>
                <a:ext cx="731520" cy="731520"/>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89" name="Rectangle: Rounded Corners 188">
                <a:extLst>
                  <a:ext uri="{FF2B5EF4-FFF2-40B4-BE49-F238E27FC236}">
                    <a16:creationId xmlns:a16="http://schemas.microsoft.com/office/drawing/2014/main" id="{EA4301E7-BE37-55F9-7623-BFDA7584E60B}"/>
                  </a:ext>
                </a:extLst>
              </p:cNvPr>
              <p:cNvSpPr/>
              <p:nvPr/>
            </p:nvSpPr>
            <p:spPr bwMode="auto">
              <a:xfrm>
                <a:off x="2169578" y="5519448"/>
                <a:ext cx="224042" cy="139909"/>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87" name="Graphic 186">
              <a:extLst>
                <a:ext uri="{FF2B5EF4-FFF2-40B4-BE49-F238E27FC236}">
                  <a16:creationId xmlns:a16="http://schemas.microsoft.com/office/drawing/2014/main" id="{CBA3BA92-A39A-B937-981F-1C5095FD59C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10411758" y="3866896"/>
              <a:ext cx="490852" cy="423763"/>
            </a:xfrm>
            <a:prstGeom prst="rect">
              <a:avLst/>
            </a:prstGeom>
          </p:spPr>
        </p:pic>
      </p:grpSp>
      <p:grpSp>
        <p:nvGrpSpPr>
          <p:cNvPr id="204" name="Group 203">
            <a:extLst>
              <a:ext uri="{FF2B5EF4-FFF2-40B4-BE49-F238E27FC236}">
                <a16:creationId xmlns:a16="http://schemas.microsoft.com/office/drawing/2014/main" id="{5117FF7F-06EF-CB3A-22C6-1A10206DA3ED}"/>
              </a:ext>
            </a:extLst>
          </p:cNvPr>
          <p:cNvGrpSpPr/>
          <p:nvPr/>
        </p:nvGrpSpPr>
        <p:grpSpPr>
          <a:xfrm>
            <a:off x="2335293" y="3678423"/>
            <a:ext cx="731520" cy="731520"/>
            <a:chOff x="1837671" y="5123396"/>
            <a:chExt cx="731520" cy="731520"/>
          </a:xfrm>
        </p:grpSpPr>
        <p:sp>
          <p:nvSpPr>
            <p:cNvPr id="205" name="Oval 204">
              <a:extLst>
                <a:ext uri="{FF2B5EF4-FFF2-40B4-BE49-F238E27FC236}">
                  <a16:creationId xmlns:a16="http://schemas.microsoft.com/office/drawing/2014/main" id="{898A21A0-E0AB-D4F1-8D23-98FDB944830F}"/>
                </a:ext>
              </a:extLst>
            </p:cNvPr>
            <p:cNvSpPr/>
            <p:nvPr/>
          </p:nvSpPr>
          <p:spPr bwMode="auto">
            <a:xfrm>
              <a:off x="1837671" y="5123396"/>
              <a:ext cx="731520" cy="731520"/>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206" name="Group 205">
              <a:extLst>
                <a:ext uri="{FF2B5EF4-FFF2-40B4-BE49-F238E27FC236}">
                  <a16:creationId xmlns:a16="http://schemas.microsoft.com/office/drawing/2014/main" id="{205461C5-C817-F711-352A-5BBDA5E49027}"/>
                </a:ext>
              </a:extLst>
            </p:cNvPr>
            <p:cNvGrpSpPr/>
            <p:nvPr/>
          </p:nvGrpSpPr>
          <p:grpSpPr>
            <a:xfrm>
              <a:off x="1967822" y="5285711"/>
              <a:ext cx="471219" cy="406891"/>
              <a:chOff x="3288243" y="5220832"/>
              <a:chExt cx="390825" cy="348421"/>
            </a:xfrm>
            <a:solidFill>
              <a:schemeClr val="bg2"/>
            </a:solidFill>
          </p:grpSpPr>
          <p:grpSp>
            <p:nvGrpSpPr>
              <p:cNvPr id="207" name="Group 206">
                <a:extLst>
                  <a:ext uri="{FF2B5EF4-FFF2-40B4-BE49-F238E27FC236}">
                    <a16:creationId xmlns:a16="http://schemas.microsoft.com/office/drawing/2014/main" id="{A6A8A765-A2A5-6A2F-CAA8-052872C463E6}"/>
                  </a:ext>
                </a:extLst>
              </p:cNvPr>
              <p:cNvGrpSpPr/>
              <p:nvPr/>
            </p:nvGrpSpPr>
            <p:grpSpPr>
              <a:xfrm>
                <a:off x="3288243" y="5220832"/>
                <a:ext cx="302953" cy="270348"/>
                <a:chOff x="744698" y="6192444"/>
                <a:chExt cx="354013" cy="315913"/>
              </a:xfrm>
              <a:grpFill/>
            </p:grpSpPr>
            <p:sp>
              <p:nvSpPr>
                <p:cNvPr id="216" name="Freeform 182">
                  <a:extLst>
                    <a:ext uri="{FF2B5EF4-FFF2-40B4-BE49-F238E27FC236}">
                      <a16:creationId xmlns:a16="http://schemas.microsoft.com/office/drawing/2014/main" id="{53952126-044D-A774-49B3-9DB48566BBC3}"/>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17" name="Freeform 185">
                  <a:extLst>
                    <a:ext uri="{FF2B5EF4-FFF2-40B4-BE49-F238E27FC236}">
                      <a16:creationId xmlns:a16="http://schemas.microsoft.com/office/drawing/2014/main" id="{66BAD874-1F09-8D07-F687-BA418FC578A4}"/>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sp>
            <p:nvSpPr>
              <p:cNvPr id="208" name="Rectangle: Rounded Corners 207">
                <a:extLst>
                  <a:ext uri="{FF2B5EF4-FFF2-40B4-BE49-F238E27FC236}">
                    <a16:creationId xmlns:a16="http://schemas.microsoft.com/office/drawing/2014/main" id="{5514F400-FB64-DAE3-1A02-FA9DDC42F103}"/>
                  </a:ext>
                </a:extLst>
              </p:cNvPr>
              <p:cNvSpPr/>
              <p:nvPr/>
            </p:nvSpPr>
            <p:spPr bwMode="auto">
              <a:xfrm>
                <a:off x="3455565" y="5420959"/>
                <a:ext cx="185818" cy="119804"/>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3D08F9F0-2704-4C1A-5CEC-6C1E71F4BBFC}"/>
                  </a:ext>
                </a:extLst>
              </p:cNvPr>
              <p:cNvGrpSpPr/>
              <p:nvPr/>
            </p:nvGrpSpPr>
            <p:grpSpPr>
              <a:xfrm rot="21182711">
                <a:off x="3485609" y="5437394"/>
                <a:ext cx="193459" cy="131859"/>
                <a:chOff x="2406484" y="5491181"/>
                <a:chExt cx="466956" cy="318271"/>
              </a:xfrm>
              <a:grpFill/>
            </p:grpSpPr>
            <p:grpSp>
              <p:nvGrpSpPr>
                <p:cNvPr id="210" name="Group 209">
                  <a:extLst>
                    <a:ext uri="{FF2B5EF4-FFF2-40B4-BE49-F238E27FC236}">
                      <a16:creationId xmlns:a16="http://schemas.microsoft.com/office/drawing/2014/main" id="{1F59605D-289B-D08A-2C0D-B75D9D97EF36}"/>
                    </a:ext>
                  </a:extLst>
                </p:cNvPr>
                <p:cNvGrpSpPr/>
                <p:nvPr/>
              </p:nvGrpSpPr>
              <p:grpSpPr>
                <a:xfrm>
                  <a:off x="2406484" y="5491181"/>
                  <a:ext cx="232447" cy="278261"/>
                  <a:chOff x="2406484" y="5491181"/>
                  <a:chExt cx="232447" cy="278261"/>
                </a:xfrm>
                <a:grpFill/>
              </p:grpSpPr>
              <p:sp>
                <p:nvSpPr>
                  <p:cNvPr id="214" name="Freeform: Shape 213">
                    <a:extLst>
                      <a:ext uri="{FF2B5EF4-FFF2-40B4-BE49-F238E27FC236}">
                        <a16:creationId xmlns:a16="http://schemas.microsoft.com/office/drawing/2014/main" id="{869E6DAE-E665-E0FA-18B0-2B4864491AAF}"/>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A16E7BC5-7E4E-A89B-C2AA-F772C298EE49}"/>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CF345103-11D5-D977-69DE-F90A77362C5E}"/>
                    </a:ext>
                  </a:extLst>
                </p:cNvPr>
                <p:cNvGrpSpPr/>
                <p:nvPr/>
              </p:nvGrpSpPr>
              <p:grpSpPr>
                <a:xfrm>
                  <a:off x="2640993" y="5531191"/>
                  <a:ext cx="232447" cy="278261"/>
                  <a:chOff x="2406484" y="5491181"/>
                  <a:chExt cx="232447" cy="278261"/>
                </a:xfrm>
                <a:grpFill/>
              </p:grpSpPr>
              <p:sp>
                <p:nvSpPr>
                  <p:cNvPr id="212" name="Freeform: Shape 211">
                    <a:extLst>
                      <a:ext uri="{FF2B5EF4-FFF2-40B4-BE49-F238E27FC236}">
                        <a16:creationId xmlns:a16="http://schemas.microsoft.com/office/drawing/2014/main" id="{472968AD-6050-A093-CF0C-1C355D1C4F06}"/>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A36134C4-14D8-D005-D2F1-655546B0AAC6}"/>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grp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3392866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8DF58-9689-B5D5-3EDD-ADE43A5C35D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91DDD6A-95D0-58FC-CCF4-A05B479A17A6}"/>
              </a:ext>
            </a:extLst>
          </p:cNvPr>
          <p:cNvSpPr>
            <a:spLocks noGrp="1"/>
          </p:cNvSpPr>
          <p:nvPr>
            <p:ph type="title"/>
          </p:nvPr>
        </p:nvSpPr>
        <p:spPr>
          <a:xfrm>
            <a:off x="5467739" y="2190157"/>
            <a:ext cx="6152761" cy="1308823"/>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gradFill flip="none">
                  <a:gsLst>
                    <a:gs pos="0">
                      <a:srgbClr val="0F5CCA"/>
                    </a:gs>
                    <a:gs pos="100000">
                      <a:srgbClr val="B238BA"/>
                    </a:gs>
                  </a:gsLst>
                  <a:lin ang="10800000" scaled="1"/>
                  <a:tileRect/>
                </a:gradFill>
                <a:effectLst/>
                <a:uLnTx/>
                <a:uFillTx/>
                <a:latin typeface="Segoe Sans Text" panose="020F0502020204030204"/>
                <a:ea typeface="+mn-ea"/>
                <a:cs typeface="Segoe Sans Text Light" pitchFamily="2" charset="0"/>
              </a:rPr>
              <a:t>02 	</a:t>
            </a:r>
            <a:r>
              <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a:rPr>
              <a:t>Connecting AI Foundry to Fabric</a:t>
            </a:r>
            <a:endPar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Light" pitchFamily="2" charset="0"/>
            </a:endParaRPr>
          </a:p>
        </p:txBody>
      </p:sp>
    </p:spTree>
    <p:extLst>
      <p:ext uri="{BB962C8B-B14F-4D97-AF65-F5344CB8AC3E}">
        <p14:creationId xmlns:p14="http://schemas.microsoft.com/office/powerpoint/2010/main" val="2292207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72E02-8CE0-DB31-2794-5A1AF82A21EB}"/>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240F3669-1CB0-7A46-4108-C8EAD03F617C}"/>
              </a:ext>
            </a:extLst>
          </p:cNvPr>
          <p:cNvSpPr txBox="1">
            <a:spLocks/>
          </p:cNvSpPr>
          <p:nvPr/>
        </p:nvSpPr>
        <p:spPr>
          <a:xfrm>
            <a:off x="582614" y="620490"/>
            <a:ext cx="11026774" cy="6198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gradFill>
                  <a:gsLst>
                    <a:gs pos="0">
                      <a:srgbClr val="286BD1"/>
                    </a:gs>
                    <a:gs pos="100000">
                      <a:srgbClr val="BA3FC4"/>
                    </a:gs>
                  </a:gsLst>
                  <a:lin ang="10800000" scaled="1"/>
                </a:gradFill>
                <a:effectLst/>
                <a:uLnTx/>
                <a:uFillTx/>
                <a:latin typeface="Segoe UI Semibold" panose="020B0702040204020203" pitchFamily="34" charset="0"/>
                <a:ea typeface="+mn-ea"/>
                <a:cs typeface="Segoe UI Semibold" panose="020B0702040204020203" pitchFamily="34" charset="0"/>
              </a:rPr>
              <a:t>Connecting AI Foundry to Fabric</a:t>
            </a:r>
            <a:endParaRPr kumimoji="0" lang="en-CA" sz="3600" b="1" i="0" u="none" strike="noStrike" kern="1200" cap="none" spc="0" normalizeH="0" baseline="0" noProof="0" dirty="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descr="Screenshot of the Azure AI Foundry home page with links to get started.">
            <a:extLst>
              <a:ext uri="{FF2B5EF4-FFF2-40B4-BE49-F238E27FC236}">
                <a16:creationId xmlns:a16="http://schemas.microsoft.com/office/drawing/2014/main" id="{35EACD8F-AFE6-0A3B-359E-8FF2AF54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96" y="1569612"/>
            <a:ext cx="5599015" cy="431307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8" name="Picture 4" descr="Screenshot showing creation of a Fabric data agent.">
            <a:extLst>
              <a:ext uri="{FF2B5EF4-FFF2-40B4-BE49-F238E27FC236}">
                <a16:creationId xmlns:a16="http://schemas.microsoft.com/office/drawing/2014/main" id="{2730F4CD-E960-009E-574F-A1A83EE0B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483" y="3726151"/>
            <a:ext cx="4667442" cy="2406650"/>
          </a:xfrm>
          <a:prstGeom prst="rect">
            <a:avLst/>
          </a:prstGeom>
          <a:noFill/>
          <a:ln>
            <a:solidFill>
              <a:srgbClr val="7A65CF"/>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07311C-F43B-898A-1E8F-E50245DD11E3}"/>
              </a:ext>
            </a:extLst>
          </p:cNvPr>
          <p:cNvSpPr txBox="1"/>
          <p:nvPr/>
        </p:nvSpPr>
        <p:spPr>
          <a:xfrm>
            <a:off x="8575675" y="3235325"/>
            <a:ext cx="2393950" cy="369332"/>
          </a:xfrm>
          <a:prstGeom prst="rect">
            <a:avLst/>
          </a:prstGeom>
          <a:noFill/>
        </p:spPr>
        <p:txBody>
          <a:bodyPr wrap="square" rtlCol="0">
            <a:spAutoFit/>
          </a:bodyPr>
          <a:lstStyle/>
          <a:p>
            <a:r>
              <a:rPr lang="en-US" dirty="0"/>
              <a:t>Fabric Data Agent</a:t>
            </a:r>
          </a:p>
        </p:txBody>
      </p:sp>
      <p:cxnSp>
        <p:nvCxnSpPr>
          <p:cNvPr id="4" name="Connector: Elbow 3">
            <a:extLst>
              <a:ext uri="{FF2B5EF4-FFF2-40B4-BE49-F238E27FC236}">
                <a16:creationId xmlns:a16="http://schemas.microsoft.com/office/drawing/2014/main" id="{E569C9C7-8717-CA2F-3470-A4650AD04518}"/>
              </a:ext>
            </a:extLst>
          </p:cNvPr>
          <p:cNvCxnSpPr>
            <a:cxnSpLocks/>
            <a:stCxn id="2" idx="0"/>
          </p:cNvCxnSpPr>
          <p:nvPr/>
        </p:nvCxnSpPr>
        <p:spPr>
          <a:xfrm rot="16200000" flipV="1">
            <a:off x="7605715" y="1068390"/>
            <a:ext cx="876299" cy="3457572"/>
          </a:xfrm>
          <a:prstGeom prst="bentConnector2">
            <a:avLst/>
          </a:prstGeom>
          <a:ln w="107950">
            <a:solidFill>
              <a:srgbClr val="7A65CF"/>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59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BFEC0-2059-9949-FACC-96D7E23FA3D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4C9853A-9321-5378-F3FA-62054FB3BED2}"/>
              </a:ext>
            </a:extLst>
          </p:cNvPr>
          <p:cNvSpPr>
            <a:spLocks noGrp="1"/>
          </p:cNvSpPr>
          <p:nvPr>
            <p:ph type="title"/>
          </p:nvPr>
        </p:nvSpPr>
        <p:spPr>
          <a:xfrm>
            <a:off x="6472335" y="2190157"/>
            <a:ext cx="5148165" cy="1308823"/>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gradFill flip="none">
                  <a:gsLst>
                    <a:gs pos="0">
                      <a:srgbClr val="0F5CCA"/>
                    </a:gs>
                    <a:gs pos="100000">
                      <a:srgbClr val="B238BA"/>
                    </a:gs>
                  </a:gsLst>
                  <a:lin ang="10800000" scaled="1"/>
                  <a:tileRect/>
                </a:gradFill>
                <a:effectLst/>
                <a:uLnTx/>
                <a:uFillTx/>
                <a:latin typeface="Segoe Sans Text" panose="020F0502020204030204"/>
                <a:ea typeface="+mn-ea"/>
                <a:cs typeface="Segoe Sans Text Light" pitchFamily="2" charset="0"/>
              </a:rPr>
              <a:t>03 	</a:t>
            </a:r>
            <a:r>
              <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a:rPr>
              <a:t>AI Functions in Fabric</a:t>
            </a:r>
            <a:endParaRPr kumimoji="0" lang="en-US" sz="2800" b="0" i="0" u="none" strike="noStrike" kern="1200" cap="none" spc="0" normalizeH="0" baseline="0" noProof="0" dirty="0">
              <a:ln>
                <a:noFill/>
              </a:ln>
              <a:solidFill>
                <a:srgbClr val="091F2C"/>
              </a:solidFill>
              <a:effectLst/>
              <a:uLnTx/>
              <a:uFillTx/>
              <a:latin typeface="Segoe Sans Text" panose="020F0502020204030204"/>
              <a:ea typeface="+mn-ea"/>
              <a:cs typeface="Segoe Sans Text Light" pitchFamily="2" charset="0"/>
            </a:endParaRPr>
          </a:p>
        </p:txBody>
      </p:sp>
    </p:spTree>
    <p:extLst>
      <p:ext uri="{BB962C8B-B14F-4D97-AF65-F5344CB8AC3E}">
        <p14:creationId xmlns:p14="http://schemas.microsoft.com/office/powerpoint/2010/main" val="206087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3B2F-0E49-29A2-DE9F-9706DCFD475A}"/>
              </a:ext>
            </a:extLst>
          </p:cNvPr>
          <p:cNvSpPr>
            <a:spLocks noGrp="1"/>
          </p:cNvSpPr>
          <p:nvPr>
            <p:ph type="title"/>
          </p:nvPr>
        </p:nvSpPr>
        <p:spPr/>
        <p:txBody>
          <a:bodyPr/>
          <a:lstStyle/>
          <a:p>
            <a:r>
              <a:rPr lang="en-US"/>
              <a:t>Get started with AI functions today</a:t>
            </a:r>
          </a:p>
        </p:txBody>
      </p:sp>
      <p:sp>
        <p:nvSpPr>
          <p:cNvPr id="3" name="Text Placeholder 2">
            <a:extLst>
              <a:ext uri="{FF2B5EF4-FFF2-40B4-BE49-F238E27FC236}">
                <a16:creationId xmlns:a16="http://schemas.microsoft.com/office/drawing/2014/main" id="{E0942483-CE8E-39AA-9DD4-A9E401493396}"/>
              </a:ext>
            </a:extLst>
          </p:cNvPr>
          <p:cNvSpPr>
            <a:spLocks noGrp="1"/>
          </p:cNvSpPr>
          <p:nvPr>
            <p:ph type="body" sz="quarter" idx="27"/>
          </p:nvPr>
        </p:nvSpPr>
        <p:spPr>
          <a:xfrm>
            <a:off x="563563" y="1447800"/>
            <a:ext cx="11064875" cy="849086"/>
          </a:xfrm>
        </p:spPr>
        <p:txBody>
          <a:bodyPr vert="horz" lIns="91440" tIns="45720" rIns="91440" bIns="45720" rtlCol="0" anchor="t">
            <a:normAutofit/>
          </a:bodyPr>
          <a:lstStyle/>
          <a:p>
            <a:pPr marL="0" indent="0">
              <a:buNone/>
            </a:pPr>
            <a:r>
              <a:rPr lang="en-US">
                <a:solidFill>
                  <a:srgbClr val="0194E2"/>
                </a:solidFill>
                <a:latin typeface="Segoe UI Semibold" panose="020B0702040204020203" pitchFamily="34" charset="0"/>
                <a:cs typeface="Segoe UI Semibold" panose="020B0702040204020203" pitchFamily="34" charset="0"/>
              </a:rPr>
              <a:t>Announcement:</a:t>
            </a:r>
            <a:r>
              <a:rPr lang="en-US"/>
              <a:t> </a:t>
            </a:r>
            <a:r>
              <a:rPr lang="en-US">
                <a:solidFill>
                  <a:schemeClr val="tx2"/>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aka.ms/ai-functions/blog</a:t>
            </a:r>
            <a:endParaRPr lang="en-US">
              <a:solidFill>
                <a:schemeClr val="tx2"/>
              </a:solidFill>
              <a:latin typeface="Segoe UI Semibold" panose="020B0702040204020203" pitchFamily="34" charset="0"/>
              <a:cs typeface="Segoe UI Semibold" panose="020B0702040204020203" pitchFamily="34" charset="0"/>
            </a:endParaRPr>
          </a:p>
          <a:p>
            <a:pPr marL="0" indent="0">
              <a:buNone/>
            </a:pPr>
            <a:r>
              <a:rPr lang="en-US">
                <a:solidFill>
                  <a:srgbClr val="0194E2"/>
                </a:solidFill>
                <a:latin typeface="Segoe UI Semibold"/>
                <a:cs typeface="Segoe UI Semibold"/>
              </a:rPr>
              <a:t>Documentation:</a:t>
            </a:r>
            <a:r>
              <a:rPr lang="en-US">
                <a:cs typeface="Segoe UI"/>
              </a:rPr>
              <a:t> </a:t>
            </a:r>
            <a:r>
              <a:rPr lang="en-US">
                <a:latin typeface="Segoe UI Semibold"/>
                <a:cs typeface="Segoe UI Semibold"/>
                <a:hlinkClick r:id="rId3"/>
              </a:rPr>
              <a:t>aka.ms/ai-functions</a:t>
            </a:r>
            <a:endParaRPr lang="en-US">
              <a:latin typeface="Segoe UI Semibold" panose="020B0702040204020203" pitchFamily="34" charset="0"/>
              <a:cs typeface="Segoe UI Semibold" panose="020B0702040204020203" pitchFamily="34" charset="0"/>
              <a:hlinkClick r:id="rId3"/>
            </a:endParaRPr>
          </a:p>
        </p:txBody>
      </p:sp>
      <p:graphicFrame>
        <p:nvGraphicFramePr>
          <p:cNvPr id="8" name="Content Placeholder 3">
            <a:extLst>
              <a:ext uri="{FF2B5EF4-FFF2-40B4-BE49-F238E27FC236}">
                <a16:creationId xmlns:a16="http://schemas.microsoft.com/office/drawing/2014/main" id="{164BBE69-D7D0-70C2-D0EC-85F4D6427E76}"/>
              </a:ext>
            </a:extLst>
          </p:cNvPr>
          <p:cNvGraphicFramePr>
            <a:graphicFrameLocks/>
          </p:cNvGraphicFramePr>
          <p:nvPr>
            <p:extLst>
              <p:ext uri="{D42A27DB-BD31-4B8C-83A1-F6EECF244321}">
                <p14:modId xmlns:p14="http://schemas.microsoft.com/office/powerpoint/2010/main" val="3221226118"/>
              </p:ext>
            </p:extLst>
          </p:nvPr>
        </p:nvGraphicFramePr>
        <p:xfrm>
          <a:off x="563244" y="2386876"/>
          <a:ext cx="11064876" cy="3823831"/>
        </p:xfrm>
        <a:graphic>
          <a:graphicData uri="http://schemas.openxmlformats.org/drawingml/2006/table">
            <a:tbl>
              <a:tblPr firstRow="1" bandRow="1">
                <a:tableStyleId>{1FECB4D8-DB02-4DC6-A0A2-4F2EBAE1DC90}</a:tableStyleId>
              </a:tblPr>
              <a:tblGrid>
                <a:gridCol w="2528053">
                  <a:extLst>
                    <a:ext uri="{9D8B030D-6E8A-4147-A177-3AD203B41FA5}">
                      <a16:colId xmlns:a16="http://schemas.microsoft.com/office/drawing/2014/main" val="661345636"/>
                    </a:ext>
                  </a:extLst>
                </a:gridCol>
                <a:gridCol w="4676076">
                  <a:extLst>
                    <a:ext uri="{9D8B030D-6E8A-4147-A177-3AD203B41FA5}">
                      <a16:colId xmlns:a16="http://schemas.microsoft.com/office/drawing/2014/main" val="2896434347"/>
                    </a:ext>
                  </a:extLst>
                </a:gridCol>
                <a:gridCol w="3860747">
                  <a:extLst>
                    <a:ext uri="{9D8B030D-6E8A-4147-A177-3AD203B41FA5}">
                      <a16:colId xmlns:a16="http://schemas.microsoft.com/office/drawing/2014/main" val="219299774"/>
                    </a:ext>
                  </a:extLst>
                </a:gridCol>
              </a:tblGrid>
              <a:tr h="317304">
                <a:tc>
                  <a:txBody>
                    <a:bodyPr/>
                    <a:lstStyle/>
                    <a:p>
                      <a:r>
                        <a:rPr lang="en-US" sz="1400">
                          <a:latin typeface="Segoe UI Semibold" panose="020B0702040204020203" pitchFamily="34" charset="0"/>
                          <a:cs typeface="Segoe UI Semibold" panose="020B0702040204020203" pitchFamily="34" charset="0"/>
                        </a:rPr>
                        <a:t>Function</a:t>
                      </a:r>
                    </a:p>
                  </a:txBody>
                  <a:tcPr marL="45720" marR="45720"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400">
                          <a:latin typeface="Segoe UI Semibold" panose="020B0702040204020203" pitchFamily="34" charset="0"/>
                          <a:cs typeface="Segoe UI Semibold" panose="020B0702040204020203" pitchFamily="34" charset="0"/>
                        </a:rPr>
                        <a:t>Description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400">
                          <a:latin typeface="Segoe UI Semibold" panose="020B0702040204020203" pitchFamily="34" charset="0"/>
                          <a:cs typeface="Segoe UI Semibold" panose="020B0702040204020203" pitchFamily="34" charset="0"/>
                        </a:rPr>
                        <a:t>Learn more</a:t>
                      </a: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670477318"/>
                  </a:ext>
                </a:extLst>
              </a:tr>
              <a:tr h="54921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ai.similarity</a:t>
                      </a:r>
                    </a:p>
                  </a:txBody>
                  <a:tcPr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95000"/>
                        </a:schemeClr>
                      </a:solidFill>
                      <a:prstDash val="solid"/>
                      <a:round/>
                      <a:headEnd type="none" w="med" len="med"/>
                      <a:tailEnd type="none" w="med" len="med"/>
                    </a:lnR>
                    <a:lnT w="12700" cap="flat" cmpd="sng" algn="ctr">
                      <a:solidFill>
                        <a:schemeClr val="bg2">
                          <a:lumMod val="95000"/>
                        </a:schemeClr>
                      </a:solidFill>
                      <a:prstDash val="solid"/>
                      <a:round/>
                      <a:headEnd type="none" w="med" len="med"/>
                      <a:tailEnd type="none" w="med" len="med"/>
                    </a:lnT>
                    <a:lnB w="12700"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n-lt"/>
                        </a:rPr>
                        <a:t>Compare the meaning of input text with a single common text value or with pairwise values.</a:t>
                      </a:r>
                      <a:endParaRPr lang="en-US" sz="1400">
                        <a:solidFill>
                          <a:schemeClr val="tx1"/>
                        </a:solidFill>
                        <a:latin typeface="+mn-lt"/>
                        <a:cs typeface="Arial" panose="020B0604020202020204" pitchFamily="34" charset="0"/>
                      </a:endParaRPr>
                    </a:p>
                  </a:txBody>
                  <a:tcPr anchor="ctr">
                    <a:lnL w="12700" cap="flat" cmpd="sng" algn="ctr">
                      <a:solidFill>
                        <a:schemeClr val="bg2">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2"/>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aka.ms/ai-functions/similarity</a:t>
                      </a:r>
                      <a:endParaRPr lang="en-US" sz="1400">
                        <a:solidFill>
                          <a:schemeClr val="tx2"/>
                        </a:solidFill>
                        <a:latin typeface="Segoe UI Semibold" panose="020B0702040204020203" pitchFamily="34" charset="0"/>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506136782"/>
                  </a:ext>
                </a:extLst>
              </a:tr>
              <a:tr h="37838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ai.classify</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solidFill>
                            <a:schemeClr val="tx1"/>
                          </a:solidFill>
                          <a:latin typeface="+mn-lt"/>
                        </a:rPr>
                        <a:t>Classify input text values according to labels you choose.</a:t>
                      </a:r>
                      <a:endParaRPr lang="en-US" sz="1400">
                        <a:solidFill>
                          <a:schemeClr val="tx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solidFill>
                            <a:schemeClr val="tx2"/>
                          </a:soli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aka.ms/ai-functions/classify</a:t>
                      </a:r>
                      <a:endParaRPr lang="en-US" sz="1400">
                        <a:solidFill>
                          <a:schemeClr val="tx2"/>
                        </a:solidFill>
                        <a:latin typeface="Segoe UI Semibold" panose="020B0702040204020203" pitchFamily="34" charset="0"/>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638190"/>
                  </a:ext>
                </a:extLst>
              </a:tr>
              <a:tr h="386185">
                <a:tc>
                  <a:txBody>
                    <a:bodyPr/>
                    <a:lstStyle/>
                    <a:p>
                      <a:r>
                        <a:rPr lang="en-US" sz="1400" b="0">
                          <a:latin typeface="Consolas" panose="020B0609020204030204" pitchFamily="49" charset="0"/>
                        </a:rPr>
                        <a:t>ai.analyze_sentiment</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n-lt"/>
                        </a:rPr>
                        <a:t>Identify the emotional state expressed by input text.</a:t>
                      </a:r>
                      <a:endParaRPr lang="en-US" sz="14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kern="1200">
                          <a:solidFill>
                            <a:schemeClr val="tx2"/>
                          </a:soli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aka.ms/ai-functions/analyze-sentiment</a:t>
                      </a:r>
                      <a:endParaRPr lang="en-US" sz="1400" kern="120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64904133"/>
                  </a:ext>
                </a:extLst>
              </a:tr>
              <a:tr h="539417">
                <a:tc>
                  <a:txBody>
                    <a:bodyPr/>
                    <a:lstStyle/>
                    <a:p>
                      <a:r>
                        <a:rPr lang="en-US" sz="1400" b="0">
                          <a:latin typeface="Consolas" panose="020B0609020204030204" pitchFamily="49" charset="0"/>
                        </a:rPr>
                        <a:t>ai.extract</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solidFill>
                            <a:schemeClr val="tx1"/>
                          </a:solidFill>
                          <a:latin typeface="+mn-lt"/>
                        </a:rPr>
                        <a:t>Find and extract specific types of information from input text, for example locations or names.</a:t>
                      </a:r>
                      <a:endParaRPr lang="en-US" sz="14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a:solidFill>
                            <a:schemeClr val="tx2"/>
                          </a:solidFill>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aka.ms/ai-functions/extract</a:t>
                      </a:r>
                      <a:endParaRPr lang="en-US" sz="1400" kern="120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2018166"/>
                  </a:ext>
                </a:extLst>
              </a:tr>
              <a:tr h="47227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ai.fix_grammar</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n-lt"/>
                        </a:rPr>
                        <a:t>Correct the spelling, grammar, and punctuation of input text.</a:t>
                      </a:r>
                      <a:endParaRPr lang="en-US" sz="1400">
                        <a:solidFill>
                          <a:schemeClr val="tx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2"/>
                          </a:solidFill>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aka.ms/ai-functions/fix-grammar</a:t>
                      </a:r>
                      <a:endParaRPr lang="en-US" sz="1400">
                        <a:solidFill>
                          <a:schemeClr val="tx2"/>
                        </a:solidFill>
                        <a:latin typeface="Segoe UI Semibold" panose="020B0702040204020203" pitchFamily="34" charset="0"/>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33543106"/>
                  </a:ext>
                </a:extLst>
              </a:tr>
              <a:tr h="37838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ai.summarize</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solidFill>
                            <a:schemeClr val="tx1"/>
                          </a:solidFill>
                          <a:latin typeface="+mn-lt"/>
                        </a:rPr>
                        <a:t>Get summaries of input text.</a:t>
                      </a:r>
                      <a:endParaRPr lang="en-US" sz="14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a:solidFill>
                            <a:schemeClr val="tx2"/>
                          </a:solidFill>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aka.ms/ai-functions/summarize</a:t>
                      </a:r>
                      <a:endParaRPr lang="en-US" sz="1400" kern="120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224687"/>
                  </a:ext>
                </a:extLst>
              </a:tr>
              <a:tr h="37838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ai.translate</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n-lt"/>
                        </a:rPr>
                        <a:t>Translate input text into another language.</a:t>
                      </a:r>
                      <a:endParaRPr lang="en-US" sz="14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kern="1200">
                          <a:solidFill>
                            <a:schemeClr val="tx2"/>
                          </a:solidFill>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aka.ms/ai-functions/translate</a:t>
                      </a:r>
                      <a:endParaRPr lang="en-US" sz="1400" kern="120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56619812"/>
                  </a:ext>
                </a:extLst>
              </a:tr>
              <a:tr h="37838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ai.generate_response</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a:solidFill>
                            <a:schemeClr val="tx1"/>
                          </a:solidFill>
                          <a:latin typeface="+mn-lt"/>
                        </a:rPr>
                        <a:t>Generate responses based on your own instructions.</a:t>
                      </a:r>
                      <a:endParaRPr lang="en-US" sz="14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a:solidFill>
                            <a:schemeClr val="tx2"/>
                          </a:solidFill>
                          <a:latin typeface="Segoe UI Semibold" panose="020B0702040204020203" pitchFamily="34" charset="0"/>
                          <a:cs typeface="Segoe UI Semibold" panose="020B0702040204020203" pitchFamily="34" charset="0"/>
                          <a:hlinkClick r:id="rId11">
                            <a:extLst>
                              <a:ext uri="{A12FA001-AC4F-418D-AE19-62706E023703}">
                                <ahyp:hlinkClr xmlns:ahyp="http://schemas.microsoft.com/office/drawing/2018/hyperlinkcolor" val="tx"/>
                              </a:ext>
                            </a:extLst>
                          </a:hlinkClick>
                        </a:rPr>
                        <a:t>aka.ms/ai-functions/generate-response</a:t>
                      </a:r>
                      <a:endParaRPr lang="en-US" sz="1400" kern="120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9229425"/>
                  </a:ext>
                </a:extLst>
              </a:tr>
            </a:tbl>
          </a:graphicData>
        </a:graphic>
      </p:graphicFrame>
      <p:sp>
        <p:nvSpPr>
          <p:cNvPr id="9" name="Rectangle: Rounded Corners 8">
            <a:extLst>
              <a:ext uri="{FF2B5EF4-FFF2-40B4-BE49-F238E27FC236}">
                <a16:creationId xmlns:a16="http://schemas.microsoft.com/office/drawing/2014/main" id="{79FACDDE-B94A-19C1-43E8-C3DCC35A0564}"/>
              </a:ext>
              <a:ext uri="{C183D7F6-B498-43B3-948B-1728B52AA6E4}">
                <adec:decorative xmlns:adec="http://schemas.microsoft.com/office/drawing/2017/decorative" val="1"/>
              </a:ext>
            </a:extLst>
          </p:cNvPr>
          <p:cNvSpPr/>
          <p:nvPr/>
        </p:nvSpPr>
        <p:spPr bwMode="auto">
          <a:xfrm>
            <a:off x="10187244" y="502681"/>
            <a:ext cx="1828799" cy="45876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99783" fontAlgn="base">
              <a:spcBef>
                <a:spcPts val="508"/>
              </a:spcBef>
              <a:spcAft>
                <a:spcPts val="508"/>
              </a:spcAft>
              <a:buSzPct val="90000"/>
            </a:pPr>
            <a:r>
              <a:rPr lang="en-US" sz="1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Public preview</a:t>
            </a:r>
          </a:p>
        </p:txBody>
      </p:sp>
    </p:spTree>
    <p:extLst>
      <p:ext uri="{BB962C8B-B14F-4D97-AF65-F5344CB8AC3E}">
        <p14:creationId xmlns:p14="http://schemas.microsoft.com/office/powerpoint/2010/main" val="3182059341"/>
      </p:ext>
    </p:extLst>
  </p:cSld>
  <p:clrMapOvr>
    <a:masterClrMapping/>
  </p:clrMapOvr>
  <p:transition>
    <p:fade/>
  </p:transition>
</p:sld>
</file>

<file path=ppt/theme/theme1.xml><?xml version="1.0" encoding="utf-8"?>
<a:theme xmlns:a="http://schemas.openxmlformats.org/drawingml/2006/main" name="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2.xml><?xml version="1.0" encoding="utf-8"?>
<a:theme xmlns:a="http://schemas.openxmlformats.org/drawingml/2006/main" name="1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66E5477D-F690-3940-A746-1669111114B8}"/>
    </a:ext>
  </a:extLst>
</a:theme>
</file>

<file path=ppt/theme/theme3.xml><?xml version="1.0" encoding="utf-8"?>
<a:theme xmlns:a="http://schemas.openxmlformats.org/drawingml/2006/main" name="1_Fabric Community Conference 2025 Light Theme">
  <a:themeElements>
    <a:clrScheme name="Custom 24">
      <a:dk1>
        <a:srgbClr val="091F2C"/>
      </a:dk1>
      <a:lt1>
        <a:srgbClr val="FFF7F3"/>
      </a:lt1>
      <a:dk2>
        <a:srgbClr val="215B61"/>
      </a:dk2>
      <a:lt2>
        <a:srgbClr val="FFFFFF"/>
      </a:lt2>
      <a:accent1>
        <a:srgbClr val="06631D"/>
      </a:accent1>
      <a:accent2>
        <a:srgbClr val="0078D3"/>
      </a:accent2>
      <a:accent3>
        <a:srgbClr val="8661C5"/>
      </a:accent3>
      <a:accent4>
        <a:srgbClr val="C03BC3"/>
      </a:accent4>
      <a:accent5>
        <a:srgbClr val="7F5A19"/>
      </a:accent5>
      <a:accent6>
        <a:srgbClr val="F3364C"/>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3CA17C8B-CED6-BA44-B930-44A1E6A1CFA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60b9ace6-989f-418b-a0ba-b85e7057eb47">
      <UserInfo>
        <DisplayName/>
        <AccountId xsi:nil="true"/>
        <AccountType/>
      </UserInfo>
    </SharedWithUsers>
    <lcf76f155ced4ddcb4097134ff3c332f xmlns="e6c71c9b-bdfe-4d3c-9307-fa9eff879f6c">
      <Terms xmlns="http://schemas.microsoft.com/office/infopath/2007/PartnerControls"/>
    </lcf76f155ced4ddcb4097134ff3c332f>
    <MediaLengthInSeconds xmlns="e6c71c9b-bdfe-4d3c-9307-fa9eff879f6c" xsi:nil="true"/>
    <PublishingExpirationDate xmlns="http://schemas.microsoft.com/sharepoint/v3" xsi:nil="true"/>
    <PublishingStartDate xmlns="http://schemas.microsoft.com/sharepoint/v3" xsi:nil="true"/>
    <Featured xmlns="e6c71c9b-bdfe-4d3c-9307-fa9eff879f6c">false</Feature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0E6985DE54904FB41E4E98AB04A05B" ma:contentTypeVersion="43" ma:contentTypeDescription="Create a new document." ma:contentTypeScope="" ma:versionID="0bf8e607ebc49ee8394b1a3c5696555d">
  <xsd:schema xmlns:xsd="http://www.w3.org/2001/XMLSchema" xmlns:xs="http://www.w3.org/2001/XMLSchema" xmlns:p="http://schemas.microsoft.com/office/2006/metadata/properties" xmlns:ns1="http://schemas.microsoft.com/sharepoint/v3" xmlns:ns2="e6c71c9b-bdfe-4d3c-9307-fa9eff879f6c" xmlns:ns3="230e9df3-be65-4c73-a93b-d1236ebd677e" xmlns:ns4="60b9ace6-989f-418b-a0ba-b85e7057eb47" targetNamespace="http://schemas.microsoft.com/office/2006/metadata/properties" ma:root="true" ma:fieldsID="c9f8d1a845cdd59fc246249cb44686fb" ns1:_="" ns2:_="" ns3:_="" ns4:_="">
    <xsd:import namespace="http://schemas.microsoft.com/sharepoint/v3"/>
    <xsd:import namespace="e6c71c9b-bdfe-4d3c-9307-fa9eff879f6c"/>
    <xsd:import namespace="230e9df3-be65-4c73-a93b-d1236ebd677e"/>
    <xsd:import namespace="60b9ace6-989f-418b-a0ba-b85e7057eb47"/>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OCR" minOccurs="0"/>
                <xsd:element ref="ns2:Featured"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4:SharedWithUsers" minOccurs="0"/>
                <xsd:element ref="ns4:SharedWithDetails" minOccurs="0"/>
                <xsd:element ref="ns2:MediaServiceLocation"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c71c9b-bdfe-4d3c-9307-fa9eff879f6c"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6" nillable="true" ma:displayName="MediaServiceDateTaken" ma:hidden="true" ma:internalName="MediaServiceDateTaken" ma:readOnly="true">
      <xsd:simpleType>
        <xsd:restriction base="dms:Text"/>
      </xsd:simpleType>
    </xsd:element>
    <xsd:element name="MediaServiceAutoKeyPoints" ma:index="7" nillable="true" ma:displayName="MediaServiceAutoKeyPoints" ma:hidden="true" ma:internalName="MediaServiceAutoKeyPoints" ma:readOnly="true">
      <xsd:simpleType>
        <xsd:restriction base="dms:Note"/>
      </xsd:simpleType>
    </xsd:element>
    <xsd:element name="MediaServiceKeyPoints" ma:index="8" nillable="true" ma:displayName="KeyPoints" ma:internalName="MediaServiceKeyPoints" ma:readOnly="true">
      <xsd:simpleType>
        <xsd:restriction base="dms:Note">
          <xsd:maxLength value="255"/>
        </xsd:restriction>
      </xsd:simpleType>
    </xsd:element>
    <xsd:element name="MediaServiceOCR" ma:index="9" nillable="true" ma:displayName="Extracted Text" ma:description="" ma:internalName="MediaServiceOCR" ma:readOnly="true">
      <xsd:simpleType>
        <xsd:restriction base="dms:Note">
          <xsd:maxLength value="255"/>
        </xsd:restriction>
      </xsd:simpleType>
    </xsd:element>
    <xsd:element name="Featured" ma:index="10" nillable="true" ma:displayName="Featured" ma:default="0" ma:internalName="Featured">
      <xsd:simpleType>
        <xsd:restriction base="dms:Boolean"/>
      </xsd:simpleType>
    </xsd:element>
    <xsd:element name="MediaLengthInSeconds" ma:index="11" nillable="true" ma:displayName="Length (seconds)"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ternalName="MediaServiceLocation"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747a3378-3707-4e39-aff2-b96171055d3d}" ma:internalName="TaxCatchAll" ma:showField="CatchAllData" ma:web="60b9ace6-989f-418b-a0ba-b85e7057eb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0b9ace6-989f-418b-a0ba-b85e7057eb47" elementFormDefault="qualified">
    <xsd:import namespace="http://schemas.microsoft.com/office/2006/documentManagement/types"/>
    <xsd:import namespace="http://schemas.microsoft.com/office/infopath/2007/PartnerControls"/>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B7CC3-D852-4B37-A0AB-7C4D181F6D9C}">
  <ds:schemaRefs>
    <ds:schemaRef ds:uri="http://schemas.microsoft.com/sharepoint/v3"/>
    <ds:schemaRef ds:uri="http://www.w3.org/XML/1998/namespace"/>
    <ds:schemaRef ds:uri="http://schemas.microsoft.com/office/infopath/2007/PartnerControls"/>
    <ds:schemaRef ds:uri="http://purl.org/dc/dcmitype/"/>
    <ds:schemaRef ds:uri="e6c71c9b-bdfe-4d3c-9307-fa9eff879f6c"/>
    <ds:schemaRef ds:uri="http://purl.org/dc/elements/1.1/"/>
    <ds:schemaRef ds:uri="230e9df3-be65-4c73-a93b-d1236ebd677e"/>
    <ds:schemaRef ds:uri="http://purl.org/dc/terms/"/>
    <ds:schemaRef ds:uri="http://schemas.microsoft.com/office/2006/documentManagement/types"/>
    <ds:schemaRef ds:uri="http://schemas.openxmlformats.org/package/2006/metadata/core-properties"/>
    <ds:schemaRef ds:uri="60b9ace6-989f-418b-a0ba-b85e7057eb47"/>
    <ds:schemaRef ds:uri="http://schemas.microsoft.com/office/2006/metadata/properties"/>
  </ds:schemaRefs>
</ds:datastoreItem>
</file>

<file path=customXml/itemProps2.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3.xml><?xml version="1.0" encoding="utf-8"?>
<ds:datastoreItem xmlns:ds="http://schemas.openxmlformats.org/officeDocument/2006/customXml" ds:itemID="{D47B0DA7-C5A5-4BC6-A999-22AAE97B9F60}">
  <ds:schemaRefs>
    <ds:schemaRef ds:uri="230e9df3-be65-4c73-a93b-d1236ebd677e"/>
    <ds:schemaRef ds:uri="60b9ace6-989f-418b-a0ba-b85e7057eb47"/>
    <ds:schemaRef ds:uri="e6c71c9b-bdfe-4d3c-9307-fa9eff879f6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TotalTime>
  <Words>1239</Words>
  <Application>Microsoft Office PowerPoint</Application>
  <PresentationFormat>Widescreen</PresentationFormat>
  <Paragraphs>175</Paragraphs>
  <Slides>25</Slides>
  <Notes>6</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25</vt:i4>
      </vt:variant>
    </vt:vector>
  </HeadingPairs>
  <TitlesOfParts>
    <vt:vector size="43" baseType="lpstr">
      <vt:lpstr>Arial</vt:lpstr>
      <vt:lpstr>Calibri</vt:lpstr>
      <vt:lpstr>Consolas</vt:lpstr>
      <vt:lpstr>Segoe Sans Display</vt:lpstr>
      <vt:lpstr>Segoe Sans Display Semibold</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Semibold</vt:lpstr>
      <vt:lpstr>Wingdings</vt:lpstr>
      <vt:lpstr>Fabric Community Conference 2025 Dark Theme</vt:lpstr>
      <vt:lpstr>1_Fabric Community Conference 2025 Dark Theme</vt:lpstr>
      <vt:lpstr>1_Fabric Community Conference 2025 Light Theme</vt:lpstr>
      <vt:lpstr>AI in Fabric</vt:lpstr>
      <vt:lpstr>Agenda</vt:lpstr>
      <vt:lpstr>01  Introduction to Fabric</vt:lpstr>
      <vt:lpstr>PowerPoint Presentation</vt:lpstr>
      <vt:lpstr>PowerPoint Presentation</vt:lpstr>
      <vt:lpstr>02  Connecting AI Foundry to Fabric</vt:lpstr>
      <vt:lpstr>PowerPoint Presentation</vt:lpstr>
      <vt:lpstr>03  AI Functions in Fabric</vt:lpstr>
      <vt:lpstr>Get started with AI functions today</vt:lpstr>
      <vt:lpstr>04  Copilots in Fabric</vt:lpstr>
      <vt:lpstr>PowerPoint Presentation</vt:lpstr>
      <vt:lpstr>PowerPoint Presentation</vt:lpstr>
      <vt:lpstr>AI guidance in notebooks with Copilot</vt:lpstr>
      <vt:lpstr>05  Data Wrangler in Fabric</vt:lpstr>
      <vt:lpstr>AI-powered analysis with Data Wrangler</vt:lpstr>
      <vt:lpstr>Seamless data enrichment with AI functions</vt:lpstr>
      <vt:lpstr>The future of AI functions in Fabric</vt:lpstr>
      <vt:lpstr>06  Anomaly Detection in Fabric</vt:lpstr>
      <vt:lpstr>07  AI Services in Fabric</vt:lpstr>
      <vt:lpstr>AI services in Fabric</vt:lpstr>
      <vt:lpstr>Resources</vt:lpstr>
      <vt:lpstr>Thank you</vt:lpstr>
      <vt:lpstr>???</vt:lpstr>
      <vt:lpstr>???</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cp:keywords/>
  <dc:description/>
  <cp:lastModifiedBy>Wayne Wilkerson</cp:lastModifiedBy>
  <cp:revision>1</cp:revision>
  <dcterms:created xsi:type="dcterms:W3CDTF">2025-02-07T19:55:23Z</dcterms:created>
  <dcterms:modified xsi:type="dcterms:W3CDTF">2025-04-23T01:28:59Z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r8>293300</vt:r8>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0x010100580E6985DE54904FB41E4E98AB04A05B</vt:lpwstr>
  </property>
</Properties>
</file>